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media/image9.jpeg" ContentType="image/jpeg"/>
  <Override PartName="/ppt/media/image1.jpeg" ContentType="image/jpeg"/>
  <Override PartName="/ppt/media/image2.jpeg" ContentType="image/jpeg"/>
  <Override PartName="/ppt/media/image3.jpeg" ContentType="image/jpeg"/>
  <Override PartName="/ppt/media/image4.jpeg" ContentType="image/jpeg"/>
  <Override PartName="/ppt/media/image5.jpeg" ContentType="image/jpeg"/>
  <Override PartName="/ppt/media/image6.jpeg" ContentType="image/jpeg"/>
  <Override PartName="/ppt/media/image7.jpeg" ContentType="image/jpeg"/>
  <Override PartName="/ppt/media/image8.jpeg" ContentType="image/jpeg"/>
  <Override PartName="/ppt/media/image10.jpeg" ContentType="image/jpeg"/>
  <Override PartName="/ppt/media/image11.jpeg" ContentType="image/jpeg"/>
  <Override PartName="/ppt/media/image12.jpeg" ContentType="image/jpeg"/>
  <Override PartName="/ppt/media/image13.jpeg" ContentType="image/jpeg"/>
  <Override PartName="/ppt/media/image14.jpeg" ContentType="image/jpeg"/>
  <Override PartName="/ppt/media/image15.jpeg" ContentType="image/jpeg"/>
  <Override PartName="/ppt/media/image16.jpeg" ContentType="image/jpeg"/>
  <Override PartName="/ppt/media/image17.jpeg" ContentType="image/jpeg"/>
  <Override PartName="/ppt/media/image18.jpeg" ContentType="image/jpeg"/>
  <Override PartName="/ppt/media/image19.jpeg" ContentType="image/jpeg"/>
  <Override PartName="/ppt/media/image20.jpeg" ContentType="image/jpeg"/>
  <Override PartName="/ppt/media/image21.jpeg" ContentType="image/jpeg"/>
  <Override PartName="/ppt/media/image22.jpeg" ContentType="image/jpeg"/>
  <Override PartName="/ppt/media/image23.jpeg" ContentType="image/jpeg"/>
  <Override PartName="/ppt/media/image24.jpeg" ContentType="image/jpeg"/>
  <Override PartName="/ppt/media/image25.jpeg" ContentType="image/jpeg"/>
  <Override PartName="/ppt/media/image26.jpeg" ContentType="image/jpeg"/>
  <Override PartName="/ppt/media/image27.jpeg" ContentType="image/jpeg"/>
  <Override PartName="/ppt/media/image28.jpeg" ContentType="image/jpeg"/>
  <Override PartName="/ppt/media/image29.jpeg" ContentType="image/jpeg"/>
  <Override PartName="/ppt/media/image30.jpeg" ContentType="image/jpeg"/>
  <Override PartName="/ppt/media/image31.jpeg" ContentType="image/jpeg"/>
  <Override PartName="/ppt/media/image32.jpeg" ContentType="image/jpeg"/>
  <Override PartName="/ppt/media/image33.jpeg" ContentType="image/jpeg"/>
  <Override PartName="/ppt/media/image34.jpeg" ContentType="image/jpeg"/>
  <Override PartName="/ppt/media/image35.jpeg" ContentType="image/jpeg"/>
  <Override PartName="/ppt/media/image36.jpeg" ContentType="image/jpeg"/>
  <Override PartName="/ppt/media/image37.jpeg" ContentType="image/jpeg"/>
  <Override PartName="/ppt/media/image38.jpeg" ContentType="image/jpeg"/>
  <Override PartName="/ppt/media/image39.jpeg" ContentType="image/jpeg"/>
  <Override PartName="/ppt/media/image40.jpeg" ContentType="image/jpeg"/>
  <Override PartName="/ppt/media/image41.jpeg" ContentType="image/jpeg"/>
  <Override PartName="/ppt/media/image42.jpeg" ContentType="image/jpeg"/>
  <Override PartName="/ppt/media/image43.jpeg" ContentType="image/jpeg"/>
  <Override PartName="/ppt/media/image44.jpeg" ContentType="image/jpeg"/>
  <Override PartName="/ppt/media/image45.jpeg" ContentType="image/jpeg"/>
  <Override PartName="/ppt/media/image46.jpeg" ContentType="image/jpeg"/>
  <Override PartName="/ppt/media/image47.jpeg" ContentType="image/jpeg"/>
  <Override PartName="/ppt/media/image48.jpeg" ContentType="image/jpeg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_rels/presentation.xml.rels" ContentType="application/vnd.openxmlformats-package.relationships+xml"/>
  <Override PartName="/ppt/slides/slide26.xml" ContentType="application/vnd.openxmlformats-officedocument.presentationml.slide+xml"/>
  <Override PartName="/ppt/slides/slide9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21.xml" ContentType="application/vnd.openxmlformats-officedocument.presentationml.slide+xml"/>
  <Override PartName="/ppt/slides/slide4.xml" ContentType="application/vnd.openxmlformats-officedocument.presentationml.slide+xml"/>
  <Override PartName="/ppt/slides/slide22.xml" ContentType="application/vnd.openxmlformats-officedocument.presentationml.slide+xml"/>
  <Override PartName="/ppt/slides/slide5.xml" ContentType="application/vnd.openxmlformats-officedocument.presentationml.slide+xml"/>
  <Override PartName="/ppt/slides/slide23.xml" ContentType="application/vnd.openxmlformats-officedocument.presentationml.slide+xml"/>
  <Override PartName="/ppt/slides/slide6.xml" ContentType="application/vnd.openxmlformats-officedocument.presentationml.slide+xml"/>
  <Override PartName="/ppt/slides/slide24.xml" ContentType="application/vnd.openxmlformats-officedocument.presentationml.slide+xml"/>
  <Override PartName="/ppt/slides/slide7.xml" ContentType="application/vnd.openxmlformats-officedocument.presentationml.slide+xml"/>
  <Override PartName="/ppt/slides/slide25.xml" ContentType="application/vnd.openxmlformats-officedocument.presentationml.slide+xml"/>
  <Override PartName="/ppt/slides/slide8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_rels/slide9.xml.rels" ContentType="application/vnd.openxmlformats-package.relationships+xml"/>
  <Override PartName="/ppt/slides/_rels/slide35.xml.rels" ContentType="application/vnd.openxmlformats-package.relationships+xml"/>
  <Override PartName="/ppt/slides/_rels/slide1.xml.rels" ContentType="application/vnd.openxmlformats-package.relationships+xml"/>
  <Override PartName="/ppt/slides/_rels/slide36.xml.rels" ContentType="application/vnd.openxmlformats-package.relationships+xml"/>
  <Override PartName="/ppt/slides/_rels/slide2.xml.rels" ContentType="application/vnd.openxmlformats-package.relationships+xml"/>
  <Override PartName="/ppt/slides/_rels/slide37.xml.rels" ContentType="application/vnd.openxmlformats-package.relationships+xml"/>
  <Override PartName="/ppt/slides/_rels/slide3.xml.rels" ContentType="application/vnd.openxmlformats-package.relationships+xml"/>
  <Override PartName="/ppt/slides/_rels/slide38.xml.rels" ContentType="application/vnd.openxmlformats-package.relationships+xml"/>
  <Override PartName="/ppt/slides/_rels/slide4.xml.rels" ContentType="application/vnd.openxmlformats-package.relationships+xml"/>
  <Override PartName="/ppt/slides/_rels/slide39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  <Override PartName="/ppt/slides/_rels/slide12.xml.rels" ContentType="application/vnd.openxmlformats-package.relationships+xml"/>
  <Override PartName="/ppt/slides/_rels/slide13.xml.rels" ContentType="application/vnd.openxmlformats-package.relationships+xml"/>
  <Override PartName="/ppt/slides/_rels/slide14.xml.rels" ContentType="application/vnd.openxmlformats-package.relationships+xml"/>
  <Override PartName="/ppt/slides/_rels/slide15.xml.rels" ContentType="application/vnd.openxmlformats-package.relationships+xml"/>
  <Override PartName="/ppt/slides/_rels/slide16.xml.rels" ContentType="application/vnd.openxmlformats-package.relationships+xml"/>
  <Override PartName="/ppt/slides/_rels/slide17.xml.rels" ContentType="application/vnd.openxmlformats-package.relationships+xml"/>
  <Override PartName="/ppt/slides/_rels/slide18.xml.rels" ContentType="application/vnd.openxmlformats-package.relationships+xml"/>
  <Override PartName="/ppt/slides/_rels/slide19.xml.rels" ContentType="application/vnd.openxmlformats-package.relationships+xml"/>
  <Override PartName="/ppt/slides/_rels/slide20.xml.rels" ContentType="application/vnd.openxmlformats-package.relationships+xml"/>
  <Override PartName="/ppt/slides/_rels/slide21.xml.rels" ContentType="application/vnd.openxmlformats-package.relationships+xml"/>
  <Override PartName="/ppt/slides/_rels/slide22.xml.rels" ContentType="application/vnd.openxmlformats-package.relationships+xml"/>
  <Override PartName="/ppt/slides/_rels/slide23.xml.rels" ContentType="application/vnd.openxmlformats-package.relationships+xml"/>
  <Override PartName="/ppt/slides/_rels/slide24.xml.rels" ContentType="application/vnd.openxmlformats-package.relationships+xml"/>
  <Override PartName="/ppt/slides/_rels/slide25.xml.rels" ContentType="application/vnd.openxmlformats-package.relationships+xml"/>
  <Override PartName="/ppt/slides/_rels/slide26.xml.rels" ContentType="application/vnd.openxmlformats-package.relationships+xml"/>
  <Override PartName="/ppt/slides/_rels/slide27.xml.rels" ContentType="application/vnd.openxmlformats-package.relationships+xml"/>
  <Override PartName="/ppt/slides/_rels/slide28.xml.rels" ContentType="application/vnd.openxmlformats-package.relationships+xml"/>
  <Override PartName="/ppt/slides/_rels/slide29.xml.rels" ContentType="application/vnd.openxmlformats-package.relationships+xml"/>
  <Override PartName="/ppt/slides/_rels/slide30.xml.rels" ContentType="application/vnd.openxmlformats-package.relationships+xml"/>
  <Override PartName="/ppt/slides/_rels/slide31.xml.rels" ContentType="application/vnd.openxmlformats-package.relationships+xml"/>
  <Override PartName="/ppt/slides/_rels/slide32.xml.rels" ContentType="application/vnd.openxmlformats-package.relationships+xml"/>
  <Override PartName="/ppt/slides/_rels/slide33.xml.rels" ContentType="application/vnd.openxmlformats-package.relationships+xml"/>
  <Override PartName="/ppt/slides/_rels/slide34.xml.rels" ContentType="application/vnd.openxmlformats-package.relationships+xml"/>
  <Override PartName="/ppt/slides/_rels/slide40.xml.rels" ContentType="application/vnd.openxmlformats-package.relationships+xml"/>
  <Override PartName="/ppt/slides/_rels/slide41.xml.rels" ContentType="application/vnd.openxmlformats-package.relationships+xml"/>
  <Override PartName="/ppt/slides/_rels/slide42.xml.rels" ContentType="application/vnd.openxmlformats-package.relationships+xml"/>
  <Override PartName="/ppt/slides/_rels/slide43.xml.rels" ContentType="application/vnd.openxmlformats-package.relationships+xml"/>
  <Override PartName="/ppt/slides/_rels/slide44.xml.rels" ContentType="application/vnd.openxmlformats-package.relationships+xml"/>
  <Override PartName="/ppt/slides/_rels/slide45.xml.rels" ContentType="application/vnd.openxmlformats-package.relationships+xml"/>
  <Override PartName="/ppt/slides/_rels/slide46.xml.rels" ContentType="application/vnd.openxmlformats-package.relationships+xml"/>
  <Override PartName="/ppt/slides/_rels/slide47.xml.rels" ContentType="application/vnd.openxmlformats-package.relationshi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87" r:id="rId35"/>
    <p:sldId id="288" r:id="rId36"/>
    <p:sldId id="289" r:id="rId37"/>
    <p:sldId id="290" r:id="rId38"/>
    <p:sldId id="291" r:id="rId39"/>
    <p:sldId id="292" r:id="rId40"/>
    <p:sldId id="293" r:id="rId41"/>
    <p:sldId id="294" r:id="rId42"/>
    <p:sldId id="295" r:id="rId43"/>
    <p:sldId id="296" r:id="rId44"/>
    <p:sldId id="297" r:id="rId45"/>
    <p:sldId id="298" r:id="rId46"/>
    <p:sldId id="299" r:id="rId47"/>
    <p:sldId id="300" r:id="rId48"/>
    <p:sldId id="301" r:id="rId49"/>
    <p:sldId id="302" r:id="rId50"/>
  </p:sldIdLst>
  <p:sldSz cx="10080625" cy="567055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slide" Target="slides/slide15.xml"/><Relationship Id="rId19" Type="http://schemas.openxmlformats.org/officeDocument/2006/relationships/slide" Target="slides/slide16.xml"/><Relationship Id="rId20" Type="http://schemas.openxmlformats.org/officeDocument/2006/relationships/slide" Target="slides/slide17.xml"/><Relationship Id="rId21" Type="http://schemas.openxmlformats.org/officeDocument/2006/relationships/slide" Target="slides/slide18.xml"/><Relationship Id="rId22" Type="http://schemas.openxmlformats.org/officeDocument/2006/relationships/slide" Target="slides/slide19.xml"/><Relationship Id="rId23" Type="http://schemas.openxmlformats.org/officeDocument/2006/relationships/slide" Target="slides/slide20.xml"/><Relationship Id="rId24" Type="http://schemas.openxmlformats.org/officeDocument/2006/relationships/slide" Target="slides/slide21.xml"/><Relationship Id="rId25" Type="http://schemas.openxmlformats.org/officeDocument/2006/relationships/slide" Target="slides/slide22.xml"/><Relationship Id="rId26" Type="http://schemas.openxmlformats.org/officeDocument/2006/relationships/slide" Target="slides/slide23.xml"/><Relationship Id="rId27" Type="http://schemas.openxmlformats.org/officeDocument/2006/relationships/slide" Target="slides/slide24.xml"/><Relationship Id="rId28" Type="http://schemas.openxmlformats.org/officeDocument/2006/relationships/slide" Target="slides/slide25.xml"/><Relationship Id="rId29" Type="http://schemas.openxmlformats.org/officeDocument/2006/relationships/slide" Target="slides/slide26.xml"/><Relationship Id="rId30" Type="http://schemas.openxmlformats.org/officeDocument/2006/relationships/slide" Target="slides/slide27.xml"/><Relationship Id="rId31" Type="http://schemas.openxmlformats.org/officeDocument/2006/relationships/slide" Target="slides/slide28.xml"/><Relationship Id="rId32" Type="http://schemas.openxmlformats.org/officeDocument/2006/relationships/slide" Target="slides/slide29.xml"/><Relationship Id="rId33" Type="http://schemas.openxmlformats.org/officeDocument/2006/relationships/slide" Target="slides/slide30.xml"/><Relationship Id="rId34" Type="http://schemas.openxmlformats.org/officeDocument/2006/relationships/slide" Target="slides/slide31.xml"/><Relationship Id="rId35" Type="http://schemas.openxmlformats.org/officeDocument/2006/relationships/slide" Target="slides/slide32.xml"/><Relationship Id="rId36" Type="http://schemas.openxmlformats.org/officeDocument/2006/relationships/slide" Target="slides/slide33.xml"/><Relationship Id="rId37" Type="http://schemas.openxmlformats.org/officeDocument/2006/relationships/slide" Target="slides/slide34.xml"/><Relationship Id="rId38" Type="http://schemas.openxmlformats.org/officeDocument/2006/relationships/slide" Target="slides/slide35.xml"/><Relationship Id="rId39" Type="http://schemas.openxmlformats.org/officeDocument/2006/relationships/slide" Target="slides/slide36.xml"/><Relationship Id="rId40" Type="http://schemas.openxmlformats.org/officeDocument/2006/relationships/slide" Target="slides/slide37.xml"/><Relationship Id="rId41" Type="http://schemas.openxmlformats.org/officeDocument/2006/relationships/slide" Target="slides/slide38.xml"/><Relationship Id="rId42" Type="http://schemas.openxmlformats.org/officeDocument/2006/relationships/slide" Target="slides/slide39.xml"/><Relationship Id="rId43" Type="http://schemas.openxmlformats.org/officeDocument/2006/relationships/slide" Target="slides/slide40.xml"/><Relationship Id="rId44" Type="http://schemas.openxmlformats.org/officeDocument/2006/relationships/slide" Target="slides/slide41.xml"/><Relationship Id="rId45" Type="http://schemas.openxmlformats.org/officeDocument/2006/relationships/slide" Target="slides/slide42.xml"/><Relationship Id="rId46" Type="http://schemas.openxmlformats.org/officeDocument/2006/relationships/slide" Target="slides/slide43.xml"/><Relationship Id="rId47" Type="http://schemas.openxmlformats.org/officeDocument/2006/relationships/slide" Target="slides/slide44.xml"/><Relationship Id="rId48" Type="http://schemas.openxmlformats.org/officeDocument/2006/relationships/slide" Target="slides/slide45.xml"/><Relationship Id="rId49" Type="http://schemas.openxmlformats.org/officeDocument/2006/relationships/slide" Target="slides/slide46.xml"/><Relationship Id="rId50" Type="http://schemas.openxmlformats.org/officeDocument/2006/relationships/slide" Target="slides/slide47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3571200" y="132660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6638040" y="132660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504000" y="304416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3571200" y="304416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6638040" y="304416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44" name="PlaceHolder 2"/>
          <p:cNvSpPr>
            <a:spLocks noGrp="1"/>
          </p:cNvSpPr>
          <p:nvPr>
            <p:ph type="subTitle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46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48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49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54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55" name="PlaceHolder 4"/>
          <p:cNvSpPr>
            <a:spLocks noGrp="1"/>
          </p:cNvSpPr>
          <p:nvPr>
            <p:ph type="body"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57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58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59" name="PlaceHolder 4"/>
          <p:cNvSpPr>
            <a:spLocks noGrp="1"/>
          </p:cNvSpPr>
          <p:nvPr>
            <p:ph type="body"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61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62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63" name="PlaceHolder 4"/>
          <p:cNvSpPr>
            <a:spLocks noGrp="1"/>
          </p:cNvSpPr>
          <p:nvPr>
            <p:ph type="body"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70" name="PlaceHolder 4"/>
          <p:cNvSpPr>
            <a:spLocks noGrp="1"/>
          </p:cNvSpPr>
          <p:nvPr>
            <p:ph type="body"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71" name="PlaceHolder 5"/>
          <p:cNvSpPr>
            <a:spLocks noGrp="1"/>
          </p:cNvSpPr>
          <p:nvPr>
            <p:ph type="body"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73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74" name="PlaceHolder 3"/>
          <p:cNvSpPr>
            <a:spLocks noGrp="1"/>
          </p:cNvSpPr>
          <p:nvPr>
            <p:ph type="body"/>
          </p:nvPr>
        </p:nvSpPr>
        <p:spPr>
          <a:xfrm>
            <a:off x="3571200" y="132660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75" name="PlaceHolder 4"/>
          <p:cNvSpPr>
            <a:spLocks noGrp="1"/>
          </p:cNvSpPr>
          <p:nvPr>
            <p:ph type="body"/>
          </p:nvPr>
        </p:nvSpPr>
        <p:spPr>
          <a:xfrm>
            <a:off x="6638040" y="132660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76" name="PlaceHolder 5"/>
          <p:cNvSpPr>
            <a:spLocks noGrp="1"/>
          </p:cNvSpPr>
          <p:nvPr>
            <p:ph type="body"/>
          </p:nvPr>
        </p:nvSpPr>
        <p:spPr>
          <a:xfrm>
            <a:off x="504000" y="304416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77" name="PlaceHolder 6"/>
          <p:cNvSpPr>
            <a:spLocks noGrp="1"/>
          </p:cNvSpPr>
          <p:nvPr>
            <p:ph type="body"/>
          </p:nvPr>
        </p:nvSpPr>
        <p:spPr>
          <a:xfrm>
            <a:off x="3571200" y="304416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78" name="PlaceHolder 7"/>
          <p:cNvSpPr>
            <a:spLocks noGrp="1"/>
          </p:cNvSpPr>
          <p:nvPr>
            <p:ph type="body"/>
          </p:nvPr>
        </p:nvSpPr>
        <p:spPr>
          <a:xfrm>
            <a:off x="6638040" y="304416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b="0" lang="en-US" sz="4400" spc="-1" strike="noStrike" cap="small">
                <a:solidFill>
                  <a:srgbClr val="000099"/>
                </a:solidFill>
                <a:latin typeface="Arial"/>
              </a:rPr>
              <a:t>Click to edit the title text format</a:t>
            </a:r>
            <a:endParaRPr b="0" lang="en-US" sz="4400" spc="-1" strike="noStrike" cap="small">
              <a:solidFill>
                <a:srgbClr val="000099"/>
              </a:solidFill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04000" y="1584720"/>
            <a:ext cx="907164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99"/>
                </a:solidFill>
                <a:latin typeface="Arial Narrow"/>
              </a:rPr>
              <a:t>Click to edit the outline text format</a:t>
            </a:r>
            <a:endParaRPr b="0" lang="en-US" sz="3200" spc="-1" strike="noStrike">
              <a:solidFill>
                <a:srgbClr val="000099"/>
              </a:solidFill>
              <a:latin typeface="Arial Narrow"/>
            </a:endParaRPr>
          </a:p>
          <a:p>
            <a:pPr lvl="1" marL="864000" indent="-324000">
              <a:spcBef>
                <a:spcPts val="1134"/>
              </a:spcBef>
              <a:buClr>
                <a:srgbClr val="000099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solidFill>
                  <a:srgbClr val="000099"/>
                </a:solidFill>
                <a:latin typeface="Arial Narrow"/>
              </a:rPr>
              <a:t>Second Outline Level</a:t>
            </a:r>
            <a:endParaRPr b="0" lang="en-US" sz="2800" spc="-1" strike="noStrike">
              <a:solidFill>
                <a:srgbClr val="000099"/>
              </a:solidFill>
              <a:latin typeface="Arial Narrow"/>
            </a:endParaRPr>
          </a:p>
          <a:p>
            <a:pPr lvl="2" marL="1296000" indent="-288000">
              <a:spcBef>
                <a:spcPts val="850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000099"/>
                </a:solidFill>
                <a:latin typeface="Arial Narrow"/>
              </a:rPr>
              <a:t>Third Outline Level</a:t>
            </a:r>
            <a:endParaRPr b="0" lang="en-US" sz="2400" spc="-1" strike="noStrike">
              <a:solidFill>
                <a:srgbClr val="000099"/>
              </a:solidFill>
              <a:latin typeface="Arial Narrow"/>
            </a:endParaRPr>
          </a:p>
          <a:p>
            <a:pPr lvl="3" marL="1728000" indent="-216000">
              <a:spcBef>
                <a:spcPts val="567"/>
              </a:spcBef>
              <a:buClr>
                <a:srgbClr val="000099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solidFill>
                  <a:srgbClr val="000099"/>
                </a:solidFill>
                <a:latin typeface="Arial Narrow"/>
              </a:rPr>
              <a:t>Fourth Outline Level</a:t>
            </a:r>
            <a:endParaRPr b="0" lang="en-US" sz="2000" spc="-1" strike="noStrike">
              <a:solidFill>
                <a:srgbClr val="000099"/>
              </a:solidFill>
              <a:latin typeface="Arial Narrow"/>
            </a:endParaRPr>
          </a:p>
          <a:p>
            <a:pPr lvl="4" marL="2160000" indent="-216000">
              <a:spcBef>
                <a:spcPts val="283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99"/>
                </a:solidFill>
                <a:latin typeface="Arial Narrow"/>
              </a:rPr>
              <a:t>Fifth Outline Level</a:t>
            </a:r>
            <a:endParaRPr b="0" lang="en-US" sz="2000" spc="-1" strike="noStrike">
              <a:solidFill>
                <a:srgbClr val="000099"/>
              </a:solidFill>
              <a:latin typeface="Arial Narrow"/>
            </a:endParaRPr>
          </a:p>
          <a:p>
            <a:pPr lvl="5" marL="2592000" indent="-216000">
              <a:spcBef>
                <a:spcPts val="283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99"/>
                </a:solidFill>
                <a:latin typeface="Arial Narrow"/>
              </a:rPr>
              <a:t>Sixth Outline Level</a:t>
            </a:r>
            <a:endParaRPr b="0" lang="en-US" sz="2000" spc="-1" strike="noStrike">
              <a:solidFill>
                <a:srgbClr val="000099"/>
              </a:solidFill>
              <a:latin typeface="Arial Narrow"/>
            </a:endParaRPr>
          </a:p>
          <a:p>
            <a:pPr lvl="6" marL="3024000" indent="-216000">
              <a:spcBef>
                <a:spcPts val="283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99"/>
                </a:solidFill>
                <a:latin typeface="Arial Narrow"/>
              </a:rPr>
              <a:t>Seventh Outline Level</a:t>
            </a:r>
            <a:endParaRPr b="0" lang="en-US" sz="2000" spc="-1" strike="noStrike">
              <a:solidFill>
                <a:srgbClr val="000099"/>
              </a:solidFill>
              <a:latin typeface="Arial Narrow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b="0" lang="en-US" sz="4400" spc="-1" strike="noStrike" cap="all">
                <a:latin typeface="Arial"/>
              </a:rPr>
              <a:t>Click to edit the title text format</a:t>
            </a:r>
            <a:endParaRPr b="0" lang="en-US" sz="4400" spc="-1" strike="noStrike" cap="all">
              <a:latin typeface="Arial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Click to edit the outline text format</a:t>
            </a:r>
            <a:endParaRPr b="0" lang="en-US" sz="3200" spc="-1" strike="noStrike">
              <a:latin typeface="Arial Narrow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 Narrow"/>
              </a:rPr>
              <a:t>Second Outline Level</a:t>
            </a:r>
            <a:endParaRPr b="0" lang="en-US" sz="2800" spc="-1" strike="noStrike">
              <a:latin typeface="Arial Narrow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 Narrow"/>
              </a:rPr>
              <a:t>Third Outline Level</a:t>
            </a:r>
            <a:endParaRPr b="0" lang="en-US" sz="2400" spc="-1" strike="noStrike">
              <a:latin typeface="Arial Narrow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 Narrow"/>
              </a:rPr>
              <a:t>Fourth Outline Level</a:t>
            </a:r>
            <a:endParaRPr b="0" lang="en-US" sz="2000" spc="-1" strike="noStrike">
              <a:latin typeface="Arial Narrow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 Narrow"/>
              </a:rPr>
              <a:t>Fifth Outline Level</a:t>
            </a:r>
            <a:endParaRPr b="0" lang="en-US" sz="2000" spc="-1" strike="noStrike">
              <a:latin typeface="Arial Narrow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 Narrow"/>
              </a:rPr>
              <a:t>Sixth Outline Level</a:t>
            </a:r>
            <a:endParaRPr b="0" lang="en-US" sz="2000" spc="-1" strike="noStrike">
              <a:latin typeface="Arial Narrow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 Narrow"/>
              </a:rPr>
              <a:t>Seventh Outline Level</a:t>
            </a:r>
            <a:endParaRPr b="0" lang="en-US" sz="2000" spc="-1" strike="noStrike">
              <a:latin typeface="Arial Narrow"/>
            </a:endParaRPr>
          </a:p>
        </p:txBody>
      </p:sp>
      <p:sp>
        <p:nvSpPr>
          <p:cNvPr id="40" name="PlaceHolder 3"/>
          <p:cNvSpPr>
            <a:spLocks noGrp="1"/>
          </p:cNvSpPr>
          <p:nvPr>
            <p:ph type="dt"/>
          </p:nvPr>
        </p:nvSpPr>
        <p:spPr>
          <a:xfrm>
            <a:off x="504000" y="5165280"/>
            <a:ext cx="2348280" cy="390600"/>
          </a:xfrm>
          <a:prstGeom prst="rect">
            <a:avLst/>
          </a:prstGeom>
        </p:spPr>
        <p:txBody>
          <a:bodyPr lIns="0" rIns="0" tIns="0" bIns="0"/>
          <a:p>
            <a:r>
              <a:rPr b="0" lang="en-US" sz="1400" spc="-1" strike="noStrike">
                <a:latin typeface="Times New Roman"/>
              </a:rPr>
              <a:t>&lt;date/time&gt;</a:t>
            </a:r>
            <a:endParaRPr b="0" lang="en-US" sz="1400" spc="-1" strike="noStrike">
              <a:latin typeface="Times New Roman"/>
            </a:endParaRPr>
          </a:p>
        </p:txBody>
      </p:sp>
      <p:sp>
        <p:nvSpPr>
          <p:cNvPr id="41" name="PlaceHolder 4"/>
          <p:cNvSpPr>
            <a:spLocks noGrp="1"/>
          </p:cNvSpPr>
          <p:nvPr>
            <p:ph type="ftr"/>
          </p:nvPr>
        </p:nvSpPr>
        <p:spPr>
          <a:xfrm>
            <a:off x="3447360" y="5165280"/>
            <a:ext cx="3195000" cy="390600"/>
          </a:xfrm>
          <a:prstGeom prst="rect">
            <a:avLst/>
          </a:prstGeom>
        </p:spPr>
        <p:txBody>
          <a:bodyPr lIns="0" rIns="0" tIns="0" bIns="0"/>
          <a:p>
            <a:pPr algn="ctr"/>
            <a:r>
              <a:rPr b="0" lang="en-US" sz="1400" spc="-1" strike="noStrike">
                <a:latin typeface="Times New Roman"/>
              </a:rPr>
              <a:t>&lt;footer&gt;</a:t>
            </a:r>
            <a:endParaRPr b="0" lang="en-US" sz="1400" spc="-1" strike="noStrike">
              <a:latin typeface="Times New Roman"/>
            </a:endParaRPr>
          </a:p>
        </p:txBody>
      </p:sp>
      <p:sp>
        <p:nvSpPr>
          <p:cNvPr id="42" name="PlaceHolder 5"/>
          <p:cNvSpPr>
            <a:spLocks noGrp="1"/>
          </p:cNvSpPr>
          <p:nvPr>
            <p:ph type="sldNum"/>
          </p:nvPr>
        </p:nvSpPr>
        <p:spPr>
          <a:xfrm>
            <a:off x="7227360" y="5165280"/>
            <a:ext cx="2348280" cy="390600"/>
          </a:xfrm>
          <a:prstGeom prst="rect">
            <a:avLst/>
          </a:prstGeom>
        </p:spPr>
        <p:txBody>
          <a:bodyPr lIns="0" rIns="0" tIns="0" bIns="0"/>
          <a:p>
            <a:pPr algn="r"/>
            <a:fld id="{DAF44819-3BFD-4E19-BD50-E6AF51B97BF1}" type="slidenum">
              <a:rPr b="0" lang="en-US" sz="1400" spc="-1" strike="noStrike">
                <a:latin typeface="Times New Roman"/>
              </a:rPr>
              <a:t>&lt;number&gt;</a:t>
            </a:fld>
            <a:endParaRPr b="0" lang="en-US" sz="14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8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11.jpeg"/><Relationship Id="rId2" Type="http://schemas.openxmlformats.org/officeDocument/2006/relationships/slideLayout" Target="../slideLayouts/slideLayout15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12.jpeg"/><Relationship Id="rId2" Type="http://schemas.openxmlformats.org/officeDocument/2006/relationships/slideLayout" Target="../slideLayouts/slideLayout13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13.jpeg"/><Relationship Id="rId2" Type="http://schemas.openxmlformats.org/officeDocument/2006/relationships/slideLayout" Target="../slideLayouts/slideLayout15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image" Target="../media/image14.jpeg"/><Relationship Id="rId2" Type="http://schemas.openxmlformats.org/officeDocument/2006/relationships/slideLayout" Target="../slideLayouts/slideLayout15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image" Target="../media/image15.jpeg"/><Relationship Id="rId2" Type="http://schemas.openxmlformats.org/officeDocument/2006/relationships/slideLayout" Target="../slideLayouts/slideLayout18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image" Target="../media/image16.jpeg"/><Relationship Id="rId2" Type="http://schemas.openxmlformats.org/officeDocument/2006/relationships/slideLayout" Target="../slideLayouts/slideLayout15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image" Target="../media/image17.jpeg"/><Relationship Id="rId2" Type="http://schemas.openxmlformats.org/officeDocument/2006/relationships/slideLayout" Target="../slideLayouts/slideLayout15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image" Target="../media/image18.jpeg"/><Relationship Id="rId2" Type="http://schemas.openxmlformats.org/officeDocument/2006/relationships/slideLayout" Target="../slideLayouts/slideLayout15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image" Target="../media/image19.jpeg"/><Relationship Id="rId2" Type="http://schemas.openxmlformats.org/officeDocument/2006/relationships/slideLayout" Target="../slideLayouts/slideLayout15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image" Target="../media/image20.jpeg"/><Relationship Id="rId2" Type="http://schemas.openxmlformats.org/officeDocument/2006/relationships/slideLayout" Target="../slideLayouts/slideLayout18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18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image" Target="../media/image21.jpeg"/><Relationship Id="rId2" Type="http://schemas.openxmlformats.org/officeDocument/2006/relationships/slideLayout" Target="../slideLayouts/slideLayout13.xml"/>
</Relationships>
</file>

<file path=ppt/slides/_rels/slide21.xml.rels><?xml version="1.0" encoding="UTF-8"?>
<Relationships xmlns="http://schemas.openxmlformats.org/package/2006/relationships"><Relationship Id="rId1" Type="http://schemas.openxmlformats.org/officeDocument/2006/relationships/image" Target="../media/image22.jpeg"/><Relationship Id="rId2" Type="http://schemas.openxmlformats.org/officeDocument/2006/relationships/slideLayout" Target="../slideLayouts/slideLayout18.xml"/>
</Relationships>
</file>

<file path=ppt/slides/_rels/slide22.xml.rels><?xml version="1.0" encoding="UTF-8"?>
<Relationships xmlns="http://schemas.openxmlformats.org/package/2006/relationships"><Relationship Id="rId1" Type="http://schemas.openxmlformats.org/officeDocument/2006/relationships/image" Target="../media/image23.jpeg"/><Relationship Id="rId2" Type="http://schemas.openxmlformats.org/officeDocument/2006/relationships/slideLayout" Target="../slideLayouts/slideLayout15.xml"/>
</Relationships>
</file>

<file path=ppt/slides/_rels/slide23.xml.rels><?xml version="1.0" encoding="UTF-8"?>
<Relationships xmlns="http://schemas.openxmlformats.org/package/2006/relationships"><Relationship Id="rId1" Type="http://schemas.openxmlformats.org/officeDocument/2006/relationships/image" Target="../media/image24.jpeg"/><Relationship Id="rId2" Type="http://schemas.openxmlformats.org/officeDocument/2006/relationships/slideLayout" Target="../slideLayouts/slideLayout15.xml"/>
</Relationships>
</file>

<file path=ppt/slides/_rels/slide24.xml.rels><?xml version="1.0" encoding="UTF-8"?>
<Relationships xmlns="http://schemas.openxmlformats.org/package/2006/relationships"><Relationship Id="rId1" Type="http://schemas.openxmlformats.org/officeDocument/2006/relationships/image" Target="../media/image25.jpeg"/><Relationship Id="rId2" Type="http://schemas.openxmlformats.org/officeDocument/2006/relationships/slideLayout" Target="../slideLayouts/slideLayout15.xml"/>
</Relationships>
</file>

<file path=ppt/slides/_rels/slide25.xml.rels><?xml version="1.0" encoding="UTF-8"?>
<Relationships xmlns="http://schemas.openxmlformats.org/package/2006/relationships"><Relationship Id="rId1" Type="http://schemas.openxmlformats.org/officeDocument/2006/relationships/image" Target="../media/image26.jpeg"/><Relationship Id="rId2" Type="http://schemas.openxmlformats.org/officeDocument/2006/relationships/slideLayout" Target="../slideLayouts/slideLayout15.xml"/>
</Relationships>
</file>

<file path=ppt/slides/_rels/slide26.xml.rels><?xml version="1.0" encoding="UTF-8"?>
<Relationships xmlns="http://schemas.openxmlformats.org/package/2006/relationships"><Relationship Id="rId1" Type="http://schemas.openxmlformats.org/officeDocument/2006/relationships/image" Target="../media/image27.jpeg"/><Relationship Id="rId2" Type="http://schemas.openxmlformats.org/officeDocument/2006/relationships/slideLayout" Target="../slideLayouts/slideLayout15.xml"/>
</Relationships>
</file>

<file path=ppt/slides/_rels/slide27.xml.rels><?xml version="1.0" encoding="UTF-8"?>
<Relationships xmlns="http://schemas.openxmlformats.org/package/2006/relationships"><Relationship Id="rId1" Type="http://schemas.openxmlformats.org/officeDocument/2006/relationships/image" Target="../media/image28.jpeg"/><Relationship Id="rId2" Type="http://schemas.openxmlformats.org/officeDocument/2006/relationships/slideLayout" Target="../slideLayouts/slideLayout18.xml"/>
</Relationships>
</file>

<file path=ppt/slides/_rels/slide28.xml.rels><?xml version="1.0" encoding="UTF-8"?>
<Relationships xmlns="http://schemas.openxmlformats.org/package/2006/relationships"><Relationship Id="rId1" Type="http://schemas.openxmlformats.org/officeDocument/2006/relationships/image" Target="../media/image29.jpeg"/><Relationship Id="rId2" Type="http://schemas.openxmlformats.org/officeDocument/2006/relationships/slideLayout" Target="../slideLayouts/slideLayout15.xml"/>
</Relationships>
</file>

<file path=ppt/slides/_rels/slide29.xml.rels><?xml version="1.0" encoding="UTF-8"?>
<Relationships xmlns="http://schemas.openxmlformats.org/package/2006/relationships"><Relationship Id="rId1" Type="http://schemas.openxmlformats.org/officeDocument/2006/relationships/image" Target="../media/image30.jpeg"/><Relationship Id="rId2" Type="http://schemas.openxmlformats.org/officeDocument/2006/relationships/slideLayout" Target="../slideLayouts/slideLayout15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4.jpeg"/><Relationship Id="rId2" Type="http://schemas.openxmlformats.org/officeDocument/2006/relationships/slideLayout" Target="../slideLayouts/slideLayout15.xml"/>
</Relationships>
</file>

<file path=ppt/slides/_rels/slide30.xml.rels><?xml version="1.0" encoding="UTF-8"?>
<Relationships xmlns="http://schemas.openxmlformats.org/package/2006/relationships"><Relationship Id="rId1" Type="http://schemas.openxmlformats.org/officeDocument/2006/relationships/image" Target="../media/image31.jpeg"/><Relationship Id="rId2" Type="http://schemas.openxmlformats.org/officeDocument/2006/relationships/slideLayout" Target="../slideLayouts/slideLayout15.xml"/>
</Relationships>
</file>

<file path=ppt/slides/_rels/slide31.xml.rels><?xml version="1.0" encoding="UTF-8"?>
<Relationships xmlns="http://schemas.openxmlformats.org/package/2006/relationships"><Relationship Id="rId1" Type="http://schemas.openxmlformats.org/officeDocument/2006/relationships/image" Target="../media/image32.jpeg"/><Relationship Id="rId2" Type="http://schemas.openxmlformats.org/officeDocument/2006/relationships/slideLayout" Target="../slideLayouts/slideLayout15.xml"/>
</Relationships>
</file>

<file path=ppt/slides/_rels/slide32.xml.rels><?xml version="1.0" encoding="UTF-8"?>
<Relationships xmlns="http://schemas.openxmlformats.org/package/2006/relationships"><Relationship Id="rId1" Type="http://schemas.openxmlformats.org/officeDocument/2006/relationships/image" Target="../media/image33.jpeg"/><Relationship Id="rId2" Type="http://schemas.openxmlformats.org/officeDocument/2006/relationships/slideLayout" Target="../slideLayouts/slideLayout13.xml"/>
</Relationships>
</file>

<file path=ppt/slides/_rels/slide33.xml.rels><?xml version="1.0" encoding="UTF-8"?>
<Relationships xmlns="http://schemas.openxmlformats.org/package/2006/relationships"><Relationship Id="rId1" Type="http://schemas.openxmlformats.org/officeDocument/2006/relationships/image" Target="../media/image34.jpeg"/><Relationship Id="rId2" Type="http://schemas.openxmlformats.org/officeDocument/2006/relationships/slideLayout" Target="../slideLayouts/slideLayout18.xml"/>
</Relationships>
</file>

<file path=ppt/slides/_rels/slide34.xml.rels><?xml version="1.0" encoding="UTF-8"?>
<Relationships xmlns="http://schemas.openxmlformats.org/package/2006/relationships"><Relationship Id="rId1" Type="http://schemas.openxmlformats.org/officeDocument/2006/relationships/image" Target="../media/image35.jpeg"/><Relationship Id="rId2" Type="http://schemas.openxmlformats.org/officeDocument/2006/relationships/slideLayout" Target="../slideLayouts/slideLayout15.xml"/>
</Relationships>
</file>

<file path=ppt/slides/_rels/slide35.xml.rels><?xml version="1.0" encoding="UTF-8"?>
<Relationships xmlns="http://schemas.openxmlformats.org/package/2006/relationships"><Relationship Id="rId1" Type="http://schemas.openxmlformats.org/officeDocument/2006/relationships/image" Target="../media/image36.jpeg"/><Relationship Id="rId2" Type="http://schemas.openxmlformats.org/officeDocument/2006/relationships/slideLayout" Target="../slideLayouts/slideLayout15.xml"/>
</Relationships>
</file>

<file path=ppt/slides/_rels/slide36.xml.rels><?xml version="1.0" encoding="UTF-8"?>
<Relationships xmlns="http://schemas.openxmlformats.org/package/2006/relationships"><Relationship Id="rId1" Type="http://schemas.openxmlformats.org/officeDocument/2006/relationships/image" Target="../media/image37.jpeg"/><Relationship Id="rId2" Type="http://schemas.openxmlformats.org/officeDocument/2006/relationships/slideLayout" Target="../slideLayouts/slideLayout18.xml"/>
</Relationships>
</file>

<file path=ppt/slides/_rels/slide37.xml.rels><?xml version="1.0" encoding="UTF-8"?>
<Relationships xmlns="http://schemas.openxmlformats.org/package/2006/relationships"><Relationship Id="rId1" Type="http://schemas.openxmlformats.org/officeDocument/2006/relationships/image" Target="../media/image38.jpeg"/><Relationship Id="rId2" Type="http://schemas.openxmlformats.org/officeDocument/2006/relationships/slideLayout" Target="../slideLayouts/slideLayout15.xml"/>
</Relationships>
</file>

<file path=ppt/slides/_rels/slide38.xml.rels><?xml version="1.0" encoding="UTF-8"?>
<Relationships xmlns="http://schemas.openxmlformats.org/package/2006/relationships"><Relationship Id="rId1" Type="http://schemas.openxmlformats.org/officeDocument/2006/relationships/image" Target="../media/image39.jpeg"/><Relationship Id="rId2" Type="http://schemas.openxmlformats.org/officeDocument/2006/relationships/slideLayout" Target="../slideLayouts/slideLayout15.xml"/>
</Relationships>
</file>

<file path=ppt/slides/_rels/slide39.xml.rels><?xml version="1.0" encoding="UTF-8"?>
<Relationships xmlns="http://schemas.openxmlformats.org/package/2006/relationships"><Relationship Id="rId1" Type="http://schemas.openxmlformats.org/officeDocument/2006/relationships/image" Target="../media/image40.jpeg"/><Relationship Id="rId2" Type="http://schemas.openxmlformats.org/officeDocument/2006/relationships/slideLayout" Target="../slideLayouts/slideLayout15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5.jpeg"/><Relationship Id="rId2" Type="http://schemas.openxmlformats.org/officeDocument/2006/relationships/slideLayout" Target="../slideLayouts/slideLayout15.xml"/>
</Relationships>
</file>

<file path=ppt/slides/_rels/slide40.xml.rels><?xml version="1.0" encoding="UTF-8"?>
<Relationships xmlns="http://schemas.openxmlformats.org/package/2006/relationships"><Relationship Id="rId1" Type="http://schemas.openxmlformats.org/officeDocument/2006/relationships/image" Target="../media/image41.jpeg"/><Relationship Id="rId2" Type="http://schemas.openxmlformats.org/officeDocument/2006/relationships/slideLayout" Target="../slideLayouts/slideLayout15.xml"/>
</Relationships>
</file>

<file path=ppt/slides/_rels/slide41.xml.rels><?xml version="1.0" encoding="UTF-8"?>
<Relationships xmlns="http://schemas.openxmlformats.org/package/2006/relationships"><Relationship Id="rId1" Type="http://schemas.openxmlformats.org/officeDocument/2006/relationships/image" Target="../media/image42.jpeg"/><Relationship Id="rId2" Type="http://schemas.openxmlformats.org/officeDocument/2006/relationships/slideLayout" Target="../slideLayouts/slideLayout18.xml"/>
</Relationships>
</file>

<file path=ppt/slides/_rels/slide42.xml.rels><?xml version="1.0" encoding="UTF-8"?>
<Relationships xmlns="http://schemas.openxmlformats.org/package/2006/relationships"><Relationship Id="rId1" Type="http://schemas.openxmlformats.org/officeDocument/2006/relationships/image" Target="../media/image43.jpeg"/><Relationship Id="rId2" Type="http://schemas.openxmlformats.org/officeDocument/2006/relationships/slideLayout" Target="../slideLayouts/slideLayout18.xml"/>
</Relationships>
</file>

<file path=ppt/slides/_rels/slide43.xml.rels><?xml version="1.0" encoding="UTF-8"?>
<Relationships xmlns="http://schemas.openxmlformats.org/package/2006/relationships"><Relationship Id="rId1" Type="http://schemas.openxmlformats.org/officeDocument/2006/relationships/image" Target="../media/image44.jpeg"/><Relationship Id="rId2" Type="http://schemas.openxmlformats.org/officeDocument/2006/relationships/slideLayout" Target="../slideLayouts/slideLayout15.xml"/>
</Relationships>
</file>

<file path=ppt/slides/_rels/slide44.xml.rels><?xml version="1.0" encoding="UTF-8"?>
<Relationships xmlns="http://schemas.openxmlformats.org/package/2006/relationships"><Relationship Id="rId1" Type="http://schemas.openxmlformats.org/officeDocument/2006/relationships/image" Target="../media/image45.jpeg"/><Relationship Id="rId2" Type="http://schemas.openxmlformats.org/officeDocument/2006/relationships/slideLayout" Target="../slideLayouts/slideLayout15.xml"/>
</Relationships>
</file>

<file path=ppt/slides/_rels/slide45.xml.rels><?xml version="1.0" encoding="UTF-8"?>
<Relationships xmlns="http://schemas.openxmlformats.org/package/2006/relationships"><Relationship Id="rId1" Type="http://schemas.openxmlformats.org/officeDocument/2006/relationships/image" Target="../media/image46.jpeg"/><Relationship Id="rId2" Type="http://schemas.openxmlformats.org/officeDocument/2006/relationships/slideLayout" Target="../slideLayouts/slideLayout13.xml"/>
</Relationships>
</file>

<file path=ppt/slides/_rels/slide46.xml.rels><?xml version="1.0" encoding="UTF-8"?>
<Relationships xmlns="http://schemas.openxmlformats.org/package/2006/relationships"><Relationship Id="rId1" Type="http://schemas.openxmlformats.org/officeDocument/2006/relationships/image" Target="../media/image47.jpeg"/><Relationship Id="rId2" Type="http://schemas.openxmlformats.org/officeDocument/2006/relationships/slideLayout" Target="../slideLayouts/slideLayout15.xml"/>
</Relationships>
</file>

<file path=ppt/slides/_rels/slide47.xml.rels><?xml version="1.0" encoding="UTF-8"?>
<Relationships xmlns="http://schemas.openxmlformats.org/package/2006/relationships"><Relationship Id="rId1" Type="http://schemas.openxmlformats.org/officeDocument/2006/relationships/image" Target="../media/image48.jpeg"/><Relationship Id="rId2" Type="http://schemas.openxmlformats.org/officeDocument/2006/relationships/slideLayout" Target="../slideLayouts/slideLayout15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6.jpeg"/><Relationship Id="rId2" Type="http://schemas.openxmlformats.org/officeDocument/2006/relationships/slideLayout" Target="../slideLayouts/slideLayout1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7.jpeg"/><Relationship Id="rId2" Type="http://schemas.openxmlformats.org/officeDocument/2006/relationships/slideLayout" Target="../slideLayouts/slideLayout15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8.jpeg"/><Relationship Id="rId2" Type="http://schemas.openxmlformats.org/officeDocument/2006/relationships/slideLayout" Target="../slideLayouts/slideLayout15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9.jpeg"/><Relationship Id="rId2" Type="http://schemas.openxmlformats.org/officeDocument/2006/relationships/slideLayout" Target="../slideLayouts/slideLayout18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10.jpeg"/><Relationship Id="rId2" Type="http://schemas.openxmlformats.org/officeDocument/2006/relationships/slideLayout" Target="../slideLayouts/slideLayout15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TextShape 1"/>
          <p:cNvSpPr txBox="1"/>
          <p:nvPr/>
        </p:nvSpPr>
        <p:spPr>
          <a:xfrm>
            <a:off x="504000" y="640800"/>
            <a:ext cx="9071640" cy="43884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4800" spc="-1" strike="noStrike">
                <a:solidFill>
                  <a:srgbClr val="ffffff"/>
                </a:solidFill>
                <a:latin typeface="Arial Black"/>
              </a:rPr>
              <a:t>Turning Busyness into Productivity </a:t>
            </a:r>
            <a:endParaRPr b="0" lang="en-US" sz="4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94" name="TextShape 2"/>
          <p:cNvSpPr txBox="1"/>
          <p:nvPr/>
        </p:nvSpPr>
        <p:spPr>
          <a:xfrm>
            <a:off x="504000" y="1522800"/>
            <a:ext cx="9071640" cy="262476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latin typeface="Arial Narrow"/>
              </a:rPr>
              <a:t>If you don’t have goals, productivity basically ceases to exist. </a:t>
            </a:r>
            <a:endParaRPr b="0" lang="en-US" sz="40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latin typeface="Arial Narrow"/>
              </a:rPr>
              <a:t>Start your day by thinking of exactly what needs to be accomplished. </a:t>
            </a:r>
            <a:endParaRPr b="0" lang="en-US" sz="4000" spc="-1" strike="noStrike">
              <a:latin typeface="Arial Narrow"/>
            </a:endParaRPr>
          </a:p>
        </p:txBody>
      </p:sp>
    </p:spTree>
  </p:cSld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" name="" descr=""/>
          <p:cNvPicPr/>
          <p:nvPr/>
        </p:nvPicPr>
        <p:blipFill>
          <a:blip r:embed="rId1"/>
          <a:stretch/>
        </p:blipFill>
        <p:spPr>
          <a:xfrm>
            <a:off x="621720" y="3600"/>
            <a:ext cx="8828640" cy="5669640"/>
          </a:xfrm>
          <a:prstGeom prst="rect">
            <a:avLst/>
          </a:prstGeom>
          <a:ln>
            <a:noFill/>
          </a:ln>
        </p:spPr>
      </p:pic>
    </p:spTree>
  </p:cSld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97" name="TextShape 2"/>
          <p:cNvSpPr txBox="1"/>
          <p:nvPr/>
        </p:nvSpPr>
        <p:spPr>
          <a:xfrm>
            <a:off x="504000" y="1885680"/>
            <a:ext cx="9071640" cy="18986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latin typeface="Arial Narrow"/>
              </a:rPr>
              <a:t>Make your goals for the week and the month. </a:t>
            </a:r>
            <a:endParaRPr b="0" lang="en-US" sz="3600" spc="-1" strike="noStrike">
              <a:latin typeface="Arial Narrow"/>
            </a:endParaRPr>
          </a:p>
        </p:txBody>
      </p:sp>
    </p:spTree>
  </p:cSld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99" name="TextShape 2"/>
          <p:cNvSpPr txBox="1"/>
          <p:nvPr/>
        </p:nvSpPr>
        <p:spPr>
          <a:xfrm>
            <a:off x="504000" y="1885680"/>
            <a:ext cx="9071640" cy="18986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latin typeface="Arial Narrow"/>
              </a:rPr>
              <a:t>Make your goals for the week and the month. </a:t>
            </a:r>
            <a:endParaRPr b="0" lang="en-US" sz="36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latin typeface="Arial Narrow"/>
              </a:rPr>
              <a:t>This allows you to see exactly what you need to get done and lets you get working in the right direction. </a:t>
            </a:r>
            <a:endParaRPr b="0" lang="en-US" sz="3600" spc="-1" strike="noStrike">
              <a:latin typeface="Arial Narrow"/>
            </a:endParaRPr>
          </a:p>
        </p:txBody>
      </p:sp>
    </p:spTree>
  </p:cSld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TextShape 1"/>
          <p:cNvSpPr txBox="1"/>
          <p:nvPr/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Know What Is a Priority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02" name="TextShape 2"/>
          <p:cNvSpPr txBox="1"/>
          <p:nvPr/>
        </p:nvSpPr>
        <p:spPr>
          <a:xfrm>
            <a:off x="504000" y="1190880"/>
            <a:ext cx="9071640" cy="32882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latin typeface="Arial Narrow"/>
              </a:rPr>
              <a:t>Some tasks are more important than others.</a:t>
            </a:r>
            <a:endParaRPr b="0" lang="en-US" sz="3600" spc="-1" strike="noStrike">
              <a:latin typeface="Arial Narrow"/>
            </a:endParaRPr>
          </a:p>
        </p:txBody>
      </p:sp>
    </p:spTree>
  </p:cSld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04" name="TextShape 2"/>
          <p:cNvSpPr txBox="1"/>
          <p:nvPr/>
        </p:nvSpPr>
        <p:spPr>
          <a:xfrm>
            <a:off x="504000" y="1190880"/>
            <a:ext cx="9071640" cy="32882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latin typeface="Arial Narrow"/>
              </a:rPr>
              <a:t>Some tasks are more important than others. </a:t>
            </a:r>
            <a:endParaRPr b="0" lang="en-US" sz="36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latin typeface="Arial Narrow"/>
              </a:rPr>
              <a:t>When making your list of things to do, try to do the most important ones first. </a:t>
            </a:r>
            <a:endParaRPr b="0" lang="en-US" sz="3600" spc="-1" strike="noStrike">
              <a:latin typeface="Arial Narrow"/>
            </a:endParaRPr>
          </a:p>
        </p:txBody>
      </p:sp>
    </p:spTree>
  </p:cSld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06" name="TextShape 2"/>
          <p:cNvSpPr txBox="1"/>
          <p:nvPr/>
        </p:nvSpPr>
        <p:spPr>
          <a:xfrm>
            <a:off x="504000" y="1190880"/>
            <a:ext cx="9071640" cy="32882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latin typeface="Arial Narrow"/>
              </a:rPr>
              <a:t>Some tasks are more important than others. </a:t>
            </a:r>
            <a:endParaRPr b="0" lang="en-US" sz="36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latin typeface="Arial Narrow"/>
              </a:rPr>
              <a:t>When making your list of things to do, try to do the most important ones first. </a:t>
            </a:r>
            <a:endParaRPr b="0" lang="en-US" sz="36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latin typeface="Arial Narrow"/>
              </a:rPr>
              <a:t>What do you need to get done right now? </a:t>
            </a:r>
            <a:endParaRPr b="0" lang="en-US" sz="3600" spc="-1" strike="noStrike">
              <a:latin typeface="Arial Narrow"/>
            </a:endParaRPr>
          </a:p>
        </p:txBody>
      </p:sp>
    </p:spTree>
  </p:cSld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08" name="TextShape 2"/>
          <p:cNvSpPr txBox="1"/>
          <p:nvPr/>
        </p:nvSpPr>
        <p:spPr>
          <a:xfrm>
            <a:off x="504000" y="1190880"/>
            <a:ext cx="9071640" cy="32882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latin typeface="Arial Narrow"/>
              </a:rPr>
              <a:t>Some tasks are more important than others. </a:t>
            </a:r>
            <a:endParaRPr b="0" lang="en-US" sz="36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latin typeface="Arial Narrow"/>
              </a:rPr>
              <a:t>When making your list of things to do, try to do the most important ones first. </a:t>
            </a:r>
            <a:endParaRPr b="0" lang="en-US" sz="36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latin typeface="Arial Narrow"/>
              </a:rPr>
              <a:t>What do you need to get done right now? </a:t>
            </a:r>
            <a:endParaRPr b="0" lang="en-US" sz="36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latin typeface="Arial Narrow"/>
              </a:rPr>
              <a:t>What has to be done today? </a:t>
            </a:r>
            <a:endParaRPr b="0" lang="en-US" sz="3600" spc="-1" strike="noStrike">
              <a:latin typeface="Arial Narrow"/>
            </a:endParaRPr>
          </a:p>
        </p:txBody>
      </p:sp>
    </p:spTree>
  </p:cSld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TextShape 1"/>
          <p:cNvSpPr txBox="1"/>
          <p:nvPr/>
        </p:nvSpPr>
        <p:spPr>
          <a:xfrm>
            <a:off x="504000" y="640800"/>
            <a:ext cx="9071640" cy="43884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Start the day by doing the most important things.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TextShape 1"/>
          <p:cNvSpPr txBox="1"/>
          <p:nvPr/>
        </p:nvSpPr>
        <p:spPr>
          <a:xfrm>
            <a:off x="504000" y="640800"/>
            <a:ext cx="9071640" cy="43884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3600" spc="-1" strike="noStrike">
                <a:solidFill>
                  <a:srgbClr val="000000"/>
                </a:solidFill>
                <a:latin typeface="Arial"/>
              </a:rPr>
              <a:t>In this tutorial, I’m going to teach you how to turn nervous energy (which is usually just busyness) into real productivity.</a:t>
            </a:r>
            <a:endParaRPr b="0" lang="en-US" sz="3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0" name="" descr=""/>
          <p:cNvPicPr/>
          <p:nvPr/>
        </p:nvPicPr>
        <p:blipFill>
          <a:blip r:embed="rId1"/>
          <a:stretch/>
        </p:blipFill>
        <p:spPr>
          <a:xfrm>
            <a:off x="-8280" y="-373680"/>
            <a:ext cx="10088280" cy="6725880"/>
          </a:xfrm>
          <a:prstGeom prst="rect">
            <a:avLst/>
          </a:prstGeom>
          <a:ln>
            <a:noFill/>
          </a:ln>
        </p:spPr>
      </p:pic>
    </p:spTree>
  </p:cSld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TextShape 1"/>
          <p:cNvSpPr txBox="1"/>
          <p:nvPr/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Learn to Say “No”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13" name="TextShape 2"/>
          <p:cNvSpPr txBox="1"/>
          <p:nvPr/>
        </p:nvSpPr>
        <p:spPr>
          <a:xfrm>
            <a:off x="504000" y="1400040"/>
            <a:ext cx="9071640" cy="286992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300" spc="-1" strike="noStrike">
                <a:latin typeface="Arial Narrow"/>
              </a:rPr>
              <a:t>Sometimes you have to say “no”. </a:t>
            </a:r>
            <a:endParaRPr b="0" lang="en-US" sz="3300" spc="-1" strike="noStrike">
              <a:latin typeface="Arial Narrow"/>
            </a:endParaRPr>
          </a:p>
        </p:txBody>
      </p:sp>
    </p:spTree>
  </p:cSld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15" name="TextShape 2"/>
          <p:cNvSpPr txBox="1"/>
          <p:nvPr/>
        </p:nvSpPr>
        <p:spPr>
          <a:xfrm>
            <a:off x="504000" y="1400040"/>
            <a:ext cx="9071640" cy="286992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300" spc="-1" strike="noStrike">
                <a:latin typeface="Arial Narrow"/>
              </a:rPr>
              <a:t>Sometimes you have to say “no”. </a:t>
            </a:r>
            <a:endParaRPr b="0" lang="en-US" sz="33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300" spc="-1" strike="noStrike">
                <a:latin typeface="Arial Narrow"/>
              </a:rPr>
              <a:t>If your schedule is too full and you can’t commit to doing something else, tell the person a polite but firm “no”. </a:t>
            </a:r>
            <a:endParaRPr b="0" lang="en-US" sz="3300" spc="-1" strike="noStrike">
              <a:latin typeface="Arial Narrow"/>
            </a:endParaRPr>
          </a:p>
        </p:txBody>
      </p:sp>
    </p:spTree>
  </p:cSld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17" name="TextShape 2"/>
          <p:cNvSpPr txBox="1"/>
          <p:nvPr/>
        </p:nvSpPr>
        <p:spPr>
          <a:xfrm>
            <a:off x="504000" y="1400040"/>
            <a:ext cx="9071640" cy="286992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300" spc="-1" strike="noStrike">
                <a:latin typeface="Arial Narrow"/>
              </a:rPr>
              <a:t>Sometimes you have to say “no”. </a:t>
            </a:r>
            <a:endParaRPr b="0" lang="en-US" sz="33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300" spc="-1" strike="noStrike">
                <a:latin typeface="Arial Narrow"/>
              </a:rPr>
              <a:t>If your schedule is too full and you can’t commit to doing something else, tell the person a polite but firm “no”. </a:t>
            </a:r>
            <a:endParaRPr b="0" lang="en-US" sz="33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300" spc="-1" strike="noStrike">
                <a:latin typeface="Arial Narrow"/>
              </a:rPr>
              <a:t>This means you won’t come across as rude but they know you are serious. </a:t>
            </a:r>
            <a:endParaRPr b="0" lang="en-US" sz="3300" spc="-1" strike="noStrike">
              <a:latin typeface="Arial Narrow"/>
            </a:endParaRPr>
          </a:p>
        </p:txBody>
      </p:sp>
    </p:spTree>
  </p:cSld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19" name="TextShape 2"/>
          <p:cNvSpPr txBox="1"/>
          <p:nvPr/>
        </p:nvSpPr>
        <p:spPr>
          <a:xfrm>
            <a:off x="504000" y="1508400"/>
            <a:ext cx="9071640" cy="26532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latin typeface="Arial Narrow"/>
              </a:rPr>
              <a:t>Trying to say “yes” and please everyone is tempting, but it never ends well.  </a:t>
            </a:r>
            <a:endParaRPr b="0" lang="en-US" sz="4000" spc="-1" strike="noStrike">
              <a:latin typeface="Arial Narrow"/>
            </a:endParaRPr>
          </a:p>
        </p:txBody>
      </p:sp>
    </p:spTree>
  </p:cSld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21" name="TextShape 2"/>
          <p:cNvSpPr txBox="1"/>
          <p:nvPr/>
        </p:nvSpPr>
        <p:spPr>
          <a:xfrm>
            <a:off x="504000" y="1508400"/>
            <a:ext cx="9071640" cy="26532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latin typeface="Arial Narrow"/>
              </a:rPr>
              <a:t>Trying to say “yes” and please everyone is tempting, but it never ends well.  </a:t>
            </a:r>
            <a:endParaRPr b="0" lang="en-US" sz="40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latin typeface="Arial Narrow"/>
              </a:rPr>
              <a:t>If you doubt if you have the time to do something, say “no”. </a:t>
            </a:r>
            <a:endParaRPr b="0" lang="en-US" sz="4000" spc="-1" strike="noStrike">
              <a:latin typeface="Arial Narrow"/>
            </a:endParaRPr>
          </a:p>
        </p:txBody>
      </p:sp>
    </p:spTree>
  </p:cSld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TextShape 1"/>
          <p:cNvSpPr txBox="1"/>
          <p:nvPr/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Delegate if Possible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24" name="TextShape 2"/>
          <p:cNvSpPr txBox="1"/>
          <p:nvPr/>
        </p:nvSpPr>
        <p:spPr>
          <a:xfrm>
            <a:off x="504000" y="1527480"/>
            <a:ext cx="9071640" cy="26154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If you are suffering from busyness without productivity in the workplace, try to delegate the tasks if you can. </a:t>
            </a:r>
            <a:endParaRPr b="0" lang="en-US" sz="3200" spc="-1" strike="noStrike">
              <a:latin typeface="Arial Narrow"/>
            </a:endParaRPr>
          </a:p>
        </p:txBody>
      </p:sp>
    </p:spTree>
  </p:cSld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26" name="TextShape 2"/>
          <p:cNvSpPr txBox="1"/>
          <p:nvPr/>
        </p:nvSpPr>
        <p:spPr>
          <a:xfrm>
            <a:off x="504000" y="1527480"/>
            <a:ext cx="9071640" cy="26154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If you are suffering from busyness without productivity in the workplace, try to delegate the tasks if you can. </a:t>
            </a:r>
            <a:endParaRPr b="0" lang="en-US" sz="32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There are certain things you will need to do on your own, but sometimes you can give the tasks out to other people to help get them done sooner. </a:t>
            </a:r>
            <a:endParaRPr b="0" lang="en-US" sz="3200" spc="-1" strike="noStrike">
              <a:latin typeface="Arial Narrow"/>
            </a:endParaRPr>
          </a:p>
        </p:txBody>
      </p:sp>
    </p:spTree>
  </p:cSld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82" name="TextShape 2"/>
          <p:cNvSpPr txBox="1"/>
          <p:nvPr/>
        </p:nvSpPr>
        <p:spPr>
          <a:xfrm>
            <a:off x="504000" y="1791360"/>
            <a:ext cx="9071640" cy="208728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latin typeface="Arial Narrow"/>
              </a:rPr>
              <a:t>It’s easy to go about your day busy.</a:t>
            </a:r>
            <a:endParaRPr b="0" lang="en-US" sz="4000" spc="-1" strike="noStrike">
              <a:latin typeface="Arial Narrow"/>
            </a:endParaRPr>
          </a:p>
        </p:txBody>
      </p:sp>
    </p:spTree>
  </p:cSld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28" name="TextShape 2"/>
          <p:cNvSpPr txBox="1"/>
          <p:nvPr/>
        </p:nvSpPr>
        <p:spPr>
          <a:xfrm>
            <a:off x="504000" y="1536840"/>
            <a:ext cx="9071640" cy="259668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latin typeface="Arial Narrow"/>
              </a:rPr>
              <a:t>Try to give out tasks to employees so you can work as a team towards one goal.</a:t>
            </a:r>
            <a:endParaRPr b="0" lang="en-US" sz="4000" spc="-1" strike="noStrike">
              <a:latin typeface="Arial Narrow"/>
            </a:endParaRPr>
          </a:p>
        </p:txBody>
      </p:sp>
    </p:spTree>
  </p:cSld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30" name="TextShape 2"/>
          <p:cNvSpPr txBox="1"/>
          <p:nvPr/>
        </p:nvSpPr>
        <p:spPr>
          <a:xfrm>
            <a:off x="504000" y="1536840"/>
            <a:ext cx="9071640" cy="259668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latin typeface="Arial Narrow"/>
              </a:rPr>
              <a:t>Try to give out tasks to employees so you can work as a team towards one goal. </a:t>
            </a:r>
            <a:endParaRPr b="0" lang="en-US" sz="40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latin typeface="Arial Narrow"/>
              </a:rPr>
              <a:t>This allows others to work together and be productive toward the same task. </a:t>
            </a:r>
            <a:endParaRPr b="0" lang="en-US" sz="4000" spc="-1" strike="noStrike">
              <a:latin typeface="Arial Narrow"/>
            </a:endParaRPr>
          </a:p>
        </p:txBody>
      </p:sp>
    </p:spTree>
  </p:cSld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1" name="" descr=""/>
          <p:cNvPicPr/>
          <p:nvPr/>
        </p:nvPicPr>
        <p:blipFill>
          <a:blip r:embed="rId1"/>
          <a:stretch/>
        </p:blipFill>
        <p:spPr>
          <a:xfrm>
            <a:off x="2309040" y="3600"/>
            <a:ext cx="5454000" cy="5669640"/>
          </a:xfrm>
          <a:prstGeom prst="rect">
            <a:avLst/>
          </a:prstGeom>
          <a:ln>
            <a:noFill/>
          </a:ln>
        </p:spPr>
      </p:pic>
    </p:spTree>
  </p:cSld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TextShape 1"/>
          <p:cNvSpPr txBox="1"/>
          <p:nvPr/>
        </p:nvSpPr>
        <p:spPr>
          <a:xfrm>
            <a:off x="504000" y="640800"/>
            <a:ext cx="9071640" cy="43884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3600" spc="-1" strike="noStrike">
                <a:solidFill>
                  <a:srgbClr val="000000"/>
                </a:solidFill>
                <a:latin typeface="Arial"/>
              </a:rPr>
              <a:t>If you give the task to someone less qualified, you create more stress by worrying about the job not being done well.</a:t>
            </a:r>
            <a:endParaRPr b="0" lang="en-US" sz="3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34" name="TextShape 2"/>
          <p:cNvSpPr txBox="1"/>
          <p:nvPr/>
        </p:nvSpPr>
        <p:spPr>
          <a:xfrm>
            <a:off x="504000" y="1574640"/>
            <a:ext cx="9071640" cy="252108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latin typeface="Arial Narrow"/>
              </a:rPr>
              <a:t>If you find that people are not trained enough, consider doing a training program. </a:t>
            </a:r>
            <a:endParaRPr b="0" lang="en-US" sz="4000" spc="-1" strike="noStrike">
              <a:latin typeface="Arial Narrow"/>
            </a:endParaRPr>
          </a:p>
        </p:txBody>
      </p:sp>
    </p:spTree>
  </p:cSld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36" name="TextShape 2"/>
          <p:cNvSpPr txBox="1"/>
          <p:nvPr/>
        </p:nvSpPr>
        <p:spPr>
          <a:xfrm>
            <a:off x="504000" y="1574640"/>
            <a:ext cx="9071640" cy="252108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latin typeface="Arial Narrow"/>
              </a:rPr>
              <a:t>If you find that people are not trained enough, consider doing a training program. </a:t>
            </a:r>
            <a:endParaRPr b="0" lang="en-US" sz="40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latin typeface="Arial Narrow"/>
              </a:rPr>
              <a:t>This will take time but it will save you time in the end. </a:t>
            </a:r>
            <a:endParaRPr b="0" lang="en-US" sz="4000" spc="-1" strike="noStrike">
              <a:latin typeface="Arial Narrow"/>
            </a:endParaRPr>
          </a:p>
        </p:txBody>
      </p:sp>
    </p:spTree>
  </p:cSld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TextShape 1"/>
          <p:cNvSpPr txBox="1"/>
          <p:nvPr/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Focus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>
</file>

<file path=ppt/slides/slide3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39" name="TextShape 2"/>
          <p:cNvSpPr txBox="1"/>
          <p:nvPr/>
        </p:nvSpPr>
        <p:spPr>
          <a:xfrm>
            <a:off x="504000" y="1748880"/>
            <a:ext cx="9071640" cy="21722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400" spc="-1" strike="noStrike">
                <a:latin typeface="Arial Narrow"/>
              </a:rPr>
              <a:t>You don’t have to multitask all the time. </a:t>
            </a:r>
            <a:endParaRPr b="0" lang="en-US" sz="4400" spc="-1" strike="noStrike">
              <a:latin typeface="Arial Narrow"/>
            </a:endParaRPr>
          </a:p>
        </p:txBody>
      </p:sp>
    </p:spTree>
  </p:cSld>
</p:sld>
</file>

<file path=ppt/slides/slide3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41" name="TextShape 2"/>
          <p:cNvSpPr txBox="1"/>
          <p:nvPr/>
        </p:nvSpPr>
        <p:spPr>
          <a:xfrm>
            <a:off x="504000" y="1748880"/>
            <a:ext cx="9071640" cy="21722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400" spc="-1" strike="noStrike">
                <a:latin typeface="Arial Narrow"/>
              </a:rPr>
              <a:t>You don’t have to multitask all the time. </a:t>
            </a:r>
            <a:endParaRPr b="0" lang="en-US" sz="44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400" spc="-1" strike="noStrike">
                <a:latin typeface="Arial Narrow"/>
              </a:rPr>
              <a:t>While multitasking is often seen as a skill, it’s not always practical or good. </a:t>
            </a:r>
            <a:endParaRPr b="0" lang="en-US" sz="4400" spc="-1" strike="noStrike">
              <a:latin typeface="Arial Narrow"/>
            </a:endParaRPr>
          </a:p>
        </p:txBody>
      </p:sp>
    </p:spTree>
  </p:cSld>
</p:sld>
</file>

<file path=ppt/slides/slide3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43" name="TextShape 2"/>
          <p:cNvSpPr txBox="1"/>
          <p:nvPr/>
        </p:nvSpPr>
        <p:spPr>
          <a:xfrm>
            <a:off x="504000" y="1508400"/>
            <a:ext cx="9071640" cy="26532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latin typeface="Arial Narrow"/>
              </a:rPr>
              <a:t>If there are tasks that need to be done right away, focus only on those tasks. </a:t>
            </a:r>
            <a:endParaRPr b="0" lang="en-US" sz="4000" spc="-1" strike="noStrike">
              <a:latin typeface="Arial Narrow"/>
            </a:endParaRPr>
          </a:p>
        </p:txBody>
      </p:sp>
    </p:spTree>
  </p:cSld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84" name="TextShape 2"/>
          <p:cNvSpPr txBox="1"/>
          <p:nvPr/>
        </p:nvSpPr>
        <p:spPr>
          <a:xfrm>
            <a:off x="504000" y="1791360"/>
            <a:ext cx="9071640" cy="208728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latin typeface="Arial Narrow"/>
              </a:rPr>
              <a:t>It’s easy to go about your day busy. </a:t>
            </a:r>
            <a:endParaRPr b="0" lang="en-US" sz="40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latin typeface="Arial Narrow"/>
              </a:rPr>
              <a:t>However, sometimes being busy leads us into this cycle where don’t really get anything done. </a:t>
            </a:r>
            <a:endParaRPr b="0" lang="en-US" sz="4000" spc="-1" strike="noStrike">
              <a:latin typeface="Arial Narrow"/>
            </a:endParaRPr>
          </a:p>
        </p:txBody>
      </p:sp>
    </p:spTree>
  </p:cSld>
</p:sld>
</file>

<file path=ppt/slides/slide4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45" name="TextShape 2"/>
          <p:cNvSpPr txBox="1"/>
          <p:nvPr/>
        </p:nvSpPr>
        <p:spPr>
          <a:xfrm>
            <a:off x="504000" y="1508400"/>
            <a:ext cx="9071640" cy="26532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latin typeface="Arial Narrow"/>
              </a:rPr>
              <a:t>If there are tasks that need to be done right away, focus only on those tasks. </a:t>
            </a:r>
            <a:endParaRPr b="0" lang="en-US" sz="40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latin typeface="Arial Narrow"/>
              </a:rPr>
              <a:t>Don’t try to add on more duties or another task until you finish the first one. </a:t>
            </a:r>
            <a:endParaRPr b="0" lang="en-US" sz="4000" spc="-1" strike="noStrike">
              <a:latin typeface="Arial Narrow"/>
            </a:endParaRPr>
          </a:p>
        </p:txBody>
      </p:sp>
    </p:spTree>
  </p:cSld>
</p:sld>
</file>

<file path=ppt/slides/slide4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TextShape 1"/>
          <p:cNvSpPr txBox="1"/>
          <p:nvPr/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The focus will allow you to get things done more quickly.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>
</file>

<file path=ppt/slides/slide4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TextShape 1"/>
          <p:cNvSpPr txBox="1"/>
          <p:nvPr/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Think About What is Most Important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>
</file>

<file path=ppt/slides/slide4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49" name="TextShape 2"/>
          <p:cNvSpPr txBox="1"/>
          <p:nvPr/>
        </p:nvSpPr>
        <p:spPr>
          <a:xfrm>
            <a:off x="504000" y="1800720"/>
            <a:ext cx="9071640" cy="206856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latin typeface="Arial Narrow"/>
              </a:rPr>
              <a:t>What do you need to do today to make you feel like you accomplished something? </a:t>
            </a:r>
            <a:endParaRPr b="0" lang="en-US" sz="4000" spc="-1" strike="noStrike">
              <a:latin typeface="Arial Narrow"/>
            </a:endParaRPr>
          </a:p>
        </p:txBody>
      </p:sp>
    </p:spTree>
  </p:cSld>
</p:sld>
</file>

<file path=ppt/slides/slide4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51" name="TextShape 2"/>
          <p:cNvSpPr txBox="1"/>
          <p:nvPr/>
        </p:nvSpPr>
        <p:spPr>
          <a:xfrm>
            <a:off x="504000" y="1800720"/>
            <a:ext cx="9071640" cy="206856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latin typeface="Arial Narrow"/>
              </a:rPr>
              <a:t>What do you need to do today to make you feel like you accomplished something? </a:t>
            </a:r>
            <a:endParaRPr b="0" lang="en-US" sz="40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latin typeface="Arial Narrow"/>
              </a:rPr>
              <a:t>Whatever it is, do it now. </a:t>
            </a:r>
            <a:endParaRPr b="0" lang="en-US" sz="4000" spc="-1" strike="noStrike">
              <a:latin typeface="Arial Narrow"/>
            </a:endParaRPr>
          </a:p>
        </p:txBody>
      </p:sp>
    </p:spTree>
  </p:cSld>
</p:sld>
</file>

<file path=ppt/slides/slide4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2" name="" descr=""/>
          <p:cNvPicPr/>
          <p:nvPr/>
        </p:nvPicPr>
        <p:blipFill>
          <a:blip r:embed="rId1"/>
          <a:stretch/>
        </p:blipFill>
        <p:spPr>
          <a:xfrm>
            <a:off x="-80280" y="-1151640"/>
            <a:ext cx="10232280" cy="6821640"/>
          </a:xfrm>
          <a:prstGeom prst="rect">
            <a:avLst/>
          </a:prstGeom>
          <a:ln>
            <a:noFill/>
          </a:ln>
        </p:spPr>
      </p:pic>
    </p:spTree>
  </p:cSld>
</p:sld>
</file>

<file path=ppt/slides/slide4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54" name="TextShape 2"/>
          <p:cNvSpPr txBox="1"/>
          <p:nvPr/>
        </p:nvSpPr>
        <p:spPr>
          <a:xfrm>
            <a:off x="504000" y="1687680"/>
            <a:ext cx="9071640" cy="22946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400" spc="-1" strike="noStrike">
                <a:latin typeface="Arial Narrow"/>
              </a:rPr>
              <a:t>I hope these simple tips will help you turn a busy lifestyle into a life that is productive and meaningful. </a:t>
            </a:r>
            <a:endParaRPr b="0" lang="en-US" sz="3400" spc="-1" strike="noStrike">
              <a:latin typeface="Arial Narrow"/>
            </a:endParaRPr>
          </a:p>
        </p:txBody>
      </p:sp>
    </p:spTree>
  </p:cSld>
</p:sld>
</file>

<file path=ppt/slides/slide4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56" name="TextShape 2"/>
          <p:cNvSpPr txBox="1"/>
          <p:nvPr/>
        </p:nvSpPr>
        <p:spPr>
          <a:xfrm>
            <a:off x="504000" y="1687680"/>
            <a:ext cx="9071640" cy="22946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400" spc="-1" strike="noStrike">
                <a:latin typeface="Arial Narrow"/>
              </a:rPr>
              <a:t>I hope these simple tips will help you turn a busy lifestyle into a life that is productive and meaningful. </a:t>
            </a:r>
            <a:endParaRPr b="0" lang="en-US" sz="34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400" spc="-1" strike="noStrike">
                <a:latin typeface="Arial Narrow"/>
              </a:rPr>
              <a:t>Implementing these tips might be hard at the beginning but you will learn more as time goes on. </a:t>
            </a:r>
            <a:endParaRPr b="0" lang="en-US" sz="3400" spc="-1" strike="noStrike">
              <a:latin typeface="Arial Narrow"/>
            </a:endParaRPr>
          </a:p>
        </p:txBody>
      </p:sp>
    </p:spTree>
  </p:cSld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5" name="" descr=""/>
          <p:cNvPicPr/>
          <p:nvPr/>
        </p:nvPicPr>
        <p:blipFill>
          <a:blip r:embed="rId1"/>
          <a:stretch/>
        </p:blipFill>
        <p:spPr>
          <a:xfrm>
            <a:off x="783720" y="3600"/>
            <a:ext cx="8504280" cy="5669640"/>
          </a:xfrm>
          <a:prstGeom prst="rect">
            <a:avLst/>
          </a:prstGeom>
          <a:ln>
            <a:noFill/>
          </a:ln>
        </p:spPr>
      </p:pic>
    </p:spTree>
  </p:cSld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87" name="TextShape 2"/>
          <p:cNvSpPr txBox="1"/>
          <p:nvPr/>
        </p:nvSpPr>
        <p:spPr>
          <a:xfrm>
            <a:off x="504000" y="2046240"/>
            <a:ext cx="9071640" cy="157788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400" spc="-1" strike="noStrike">
                <a:latin typeface="Arial Narrow"/>
              </a:rPr>
              <a:t>So, how can we change that?</a:t>
            </a:r>
            <a:endParaRPr b="0" lang="en-US" sz="4400" spc="-1" strike="noStrike">
              <a:latin typeface="Arial Narrow"/>
            </a:endParaRPr>
          </a:p>
        </p:txBody>
      </p:sp>
    </p:spTree>
  </p:cSld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89" name="TextShape 2"/>
          <p:cNvSpPr txBox="1"/>
          <p:nvPr/>
        </p:nvSpPr>
        <p:spPr>
          <a:xfrm>
            <a:off x="504000" y="2046240"/>
            <a:ext cx="9071640" cy="157788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400" spc="-1" strike="noStrike">
                <a:latin typeface="Arial Narrow"/>
              </a:rPr>
              <a:t>So, how can we change that? </a:t>
            </a:r>
            <a:endParaRPr b="0" lang="en-US" sz="44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400" spc="-1" strike="noStrike">
                <a:latin typeface="Arial Narrow"/>
              </a:rPr>
              <a:t>I’m going to give you some simple tips. </a:t>
            </a:r>
            <a:endParaRPr b="0" lang="en-US" sz="4400" spc="-1" strike="noStrike">
              <a:latin typeface="Arial Narrow"/>
            </a:endParaRPr>
          </a:p>
        </p:txBody>
      </p:sp>
    </p:spTree>
  </p:cSld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TextShape 1"/>
          <p:cNvSpPr txBox="1"/>
          <p:nvPr/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Know Your Objectives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92" name="TextShape 2"/>
          <p:cNvSpPr txBox="1"/>
          <p:nvPr/>
        </p:nvSpPr>
        <p:spPr>
          <a:xfrm>
            <a:off x="504000" y="1522800"/>
            <a:ext cx="9071640" cy="262476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latin typeface="Arial Narrow"/>
              </a:rPr>
              <a:t>If you don’t have goals, productivity basically ceases to exist. </a:t>
            </a:r>
            <a:endParaRPr b="0" lang="en-US" sz="4000" spc="-1" strike="noStrike">
              <a:latin typeface="Arial Narrow"/>
            </a:endParaRP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204</TotalTime>
  <Application>LibreOffice/6.0.2.1$Windows_X86_64 LibreOffice_project/f7f06a8f319e4b62f9bc5095aa112a65d2f3ac89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2020-05-19T15:03:18Z</dcterms:created>
  <dc:creator/>
  <dc:description/>
  <dc:language>en-GB</dc:language>
  <cp:lastModifiedBy/>
  <dcterms:modified xsi:type="dcterms:W3CDTF">2023-02-28T12:18:56Z</dcterms:modified>
  <cp:revision>24</cp:revision>
  <dc:subject/>
  <dc:title/>
</cp:coreProperties>
</file>