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9.jpeg" ContentType="image/jpeg"/>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image17.jpeg" ContentType="image/jpeg"/>
  <Override PartName="/ppt/media/image18.jpeg" ContentType="image/jpeg"/>
  <Override PartName="/ppt/media/image19.jpeg" ContentType="image/jpeg"/>
  <Override PartName="/ppt/media/image20.jpeg" ContentType="image/jpeg"/>
  <Override PartName="/ppt/media/image21.jpeg" ContentType="image/jpeg"/>
  <Override PartName="/ppt/media/image22.jpeg" ContentType="image/jpeg"/>
  <Override PartName="/ppt/media/image23.jpeg" ContentType="image/jpeg"/>
  <Override PartName="/ppt/media/image24.jpeg" ContentType="image/jpeg"/>
  <Override PartName="/ppt/media/image25.jpeg" ContentType="image/jpeg"/>
  <Override PartName="/ppt/media/image26.jpeg" ContentType="image/jpeg"/>
  <Override PartName="/ppt/media/image27.jpeg" ContentType="image/jpeg"/>
  <Override PartName="/ppt/media/image28.jpeg" ContentType="image/jpeg"/>
  <Override PartName="/ppt/media/image29.jpeg" ContentType="image/jpeg"/>
  <Override PartName="/ppt/media/image30.jpeg" ContentType="image/jpeg"/>
  <Override PartName="/ppt/media/image31.jpeg" ContentType="image/jpeg"/>
  <Override PartName="/ppt/media/image32.jpeg" ContentType="image/jpeg"/>
  <Override PartName="/ppt/media/image33.jpeg" ContentType="image/jpeg"/>
  <Override PartName="/ppt/media/image34.jpeg" ContentType="image/jpeg"/>
  <Override PartName="/ppt/media/image35.jpeg" ContentType="image/jpeg"/>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26.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23.xml" ContentType="application/vnd.openxmlformats-officedocument.presentationml.slide+xml"/>
  <Override PartName="/ppt/slides/slide6.xml" ContentType="application/vnd.openxmlformats-officedocument.presentationml.slide+xml"/>
  <Override PartName="/ppt/slides/slide24.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10080625" cy="567055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4"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25"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7"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9"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30"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2"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33"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34"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35"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36"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37"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4"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6"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8"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49"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3"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54"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55"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5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59"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1"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2"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63"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5"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66"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8"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9"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70"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71"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3"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74"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75"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76"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77"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78"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8"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2"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13"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14"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6"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17"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18"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0"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1"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2"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fillRect/>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p:spPr>
        <p:txBody>
          <a:bodyPr lIns="0" rIns="0" tIns="0" bIns="0">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all">
                <a:latin typeface="Arial"/>
              </a:rPr>
              <a:t>Click to edit the title text format</a:t>
            </a:r>
            <a:endParaRPr b="0" lang="en-US" sz="4400" spc="-1" strike="noStrike" cap="all">
              <a:latin typeface="Arial"/>
            </a:endParaRPr>
          </a:p>
        </p:txBody>
      </p:sp>
      <p:sp>
        <p:nvSpPr>
          <p:cNvPr id="39" name="PlaceHolder 2"/>
          <p:cNvSpPr>
            <a:spLocks noGrp="1"/>
          </p:cNvSpPr>
          <p:nvPr>
            <p:ph type="body"/>
          </p:nvPr>
        </p:nvSpPr>
        <p:spPr>
          <a:xfrm>
            <a:off x="504000" y="1326600"/>
            <a:ext cx="9071640" cy="3288240"/>
          </a:xfrm>
          <a:prstGeom prst="rect">
            <a:avLst/>
          </a:prstGeom>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Click to edit the outline text format</a:t>
            </a:r>
            <a:endParaRPr b="0" lang="en-US" sz="32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Second Outline Level</a:t>
            </a:r>
            <a:endParaRPr b="0" lang="en-US" sz="2800" spc="-1" strike="noStrike">
              <a:latin typeface="Arial Narrow"/>
            </a:endParaRPr>
          </a:p>
          <a:p>
            <a:pPr lvl="2" marL="1296000" indent="-288000">
              <a:spcBef>
                <a:spcPts val="850"/>
              </a:spcBef>
              <a:buClr>
                <a:srgbClr val="000000"/>
              </a:buClr>
              <a:buSzPct val="45000"/>
              <a:buFont typeface="Wingdings" charset="2"/>
              <a:buChar char=""/>
            </a:pPr>
            <a:r>
              <a:rPr b="0" lang="en-US" sz="2400" spc="-1" strike="noStrike">
                <a:latin typeface="Arial Narrow"/>
              </a:rPr>
              <a:t>Third Outline Level</a:t>
            </a:r>
            <a:endParaRPr b="0" lang="en-US" sz="2400" spc="-1" strike="noStrike">
              <a:latin typeface="Arial Narrow"/>
            </a:endParaRPr>
          </a:p>
          <a:p>
            <a:pPr lvl="3" marL="1728000" indent="-216000">
              <a:spcBef>
                <a:spcPts val="567"/>
              </a:spcBef>
              <a:buClr>
                <a:srgbClr val="000000"/>
              </a:buClr>
              <a:buSzPct val="75000"/>
              <a:buFont typeface="Symbol" charset="2"/>
              <a:buChar char=""/>
            </a:pPr>
            <a:r>
              <a:rPr b="0" lang="en-US" sz="2000" spc="-1" strike="noStrike">
                <a:latin typeface="Arial Narrow"/>
              </a:rPr>
              <a:t>Fourth Outline Level</a:t>
            </a:r>
            <a:endParaRPr b="0" lang="en-US" sz="2000" spc="-1" strike="noStrike">
              <a:latin typeface="Arial Narrow"/>
            </a:endParaRPr>
          </a:p>
          <a:p>
            <a:pPr lvl="4" marL="2160000" indent="-216000">
              <a:spcBef>
                <a:spcPts val="283"/>
              </a:spcBef>
              <a:buClr>
                <a:srgbClr val="000000"/>
              </a:buClr>
              <a:buSzPct val="45000"/>
              <a:buFont typeface="Wingdings" charset="2"/>
              <a:buChar char=""/>
            </a:pPr>
            <a:r>
              <a:rPr b="0" lang="en-US" sz="2000" spc="-1" strike="noStrike">
                <a:latin typeface="Arial Narrow"/>
              </a:rPr>
              <a:t>Fifth Outline Level</a:t>
            </a:r>
            <a:endParaRPr b="0" lang="en-US" sz="2000" spc="-1" strike="noStrike">
              <a:latin typeface="Arial Narrow"/>
            </a:endParaRPr>
          </a:p>
          <a:p>
            <a:pPr lvl="5" marL="2592000" indent="-216000">
              <a:spcBef>
                <a:spcPts val="283"/>
              </a:spcBef>
              <a:buClr>
                <a:srgbClr val="000000"/>
              </a:buClr>
              <a:buSzPct val="45000"/>
              <a:buFont typeface="Wingdings" charset="2"/>
              <a:buChar char=""/>
            </a:pPr>
            <a:r>
              <a:rPr b="0" lang="en-US" sz="2000" spc="-1" strike="noStrike">
                <a:latin typeface="Arial Narrow"/>
              </a:rPr>
              <a:t>Sixth Outline Level</a:t>
            </a:r>
            <a:endParaRPr b="0" lang="en-US" sz="2000" spc="-1" strike="noStrike">
              <a:latin typeface="Arial Narrow"/>
            </a:endParaRPr>
          </a:p>
          <a:p>
            <a:pPr lvl="6" marL="3024000" indent="-216000">
              <a:spcBef>
                <a:spcPts val="283"/>
              </a:spcBef>
              <a:buClr>
                <a:srgbClr val="000000"/>
              </a:buClr>
              <a:buSzPct val="45000"/>
              <a:buFont typeface="Wingdings" charset="2"/>
              <a:buChar char=""/>
            </a:pPr>
            <a:r>
              <a:rPr b="0" lang="en-US" sz="2000" spc="-1" strike="noStrike">
                <a:latin typeface="Arial Narrow"/>
              </a:rPr>
              <a:t>Seventh Outline Level</a:t>
            </a:r>
            <a:endParaRPr b="0" lang="en-US" sz="2000" spc="-1" strike="noStrike">
              <a:latin typeface="Arial Narrow"/>
            </a:endParaRPr>
          </a:p>
        </p:txBody>
      </p:sp>
      <p:sp>
        <p:nvSpPr>
          <p:cNvPr id="40" name="PlaceHolder 3"/>
          <p:cNvSpPr>
            <a:spLocks noGrp="1"/>
          </p:cNvSpPr>
          <p:nvPr>
            <p:ph type="dt"/>
          </p:nvPr>
        </p:nvSpPr>
        <p:spPr>
          <a:xfrm>
            <a:off x="504000" y="5165280"/>
            <a:ext cx="2348280" cy="390600"/>
          </a:xfrm>
          <a:prstGeom prst="rect">
            <a:avLst/>
          </a:prstGeom>
        </p:spPr>
        <p:txBody>
          <a:bodyPr lIns="0" rIns="0" tIns="0" bIns="0"/>
          <a:p>
            <a:r>
              <a:rPr b="0" lang="en-US" sz="1400" spc="-1" strike="noStrike">
                <a:latin typeface="Times New Roman"/>
              </a:rPr>
              <a:t>&lt;date/time&gt;</a:t>
            </a:r>
            <a:endParaRPr b="0" lang="en-US" sz="1400" spc="-1" strike="noStrike">
              <a:latin typeface="Times New Roman"/>
            </a:endParaRPr>
          </a:p>
        </p:txBody>
      </p:sp>
      <p:sp>
        <p:nvSpPr>
          <p:cNvPr id="41" name="PlaceHolder 4"/>
          <p:cNvSpPr>
            <a:spLocks noGrp="1"/>
          </p:cNvSpPr>
          <p:nvPr>
            <p:ph type="ftr"/>
          </p:nvPr>
        </p:nvSpPr>
        <p:spPr>
          <a:xfrm>
            <a:off x="3447360" y="5165280"/>
            <a:ext cx="3195000" cy="390600"/>
          </a:xfrm>
          <a:prstGeom prst="rect">
            <a:avLst/>
          </a:prstGeom>
        </p:spPr>
        <p:txBody>
          <a:bodyPr lIns="0" rIns="0" tIns="0" bIns="0"/>
          <a:p>
            <a:pPr algn="ctr"/>
            <a:r>
              <a:rPr b="0" lang="en-US" sz="1400" spc="-1" strike="noStrike">
                <a:latin typeface="Times New Roman"/>
              </a:rPr>
              <a:t>&lt;footer&gt;</a:t>
            </a:r>
            <a:endParaRPr b="0" lang="en-US" sz="1400" spc="-1" strike="noStrike">
              <a:latin typeface="Times New Roman"/>
            </a:endParaRPr>
          </a:p>
        </p:txBody>
      </p:sp>
      <p:sp>
        <p:nvSpPr>
          <p:cNvPr id="42" name="PlaceHolder 5"/>
          <p:cNvSpPr>
            <a:spLocks noGrp="1"/>
          </p:cNvSpPr>
          <p:nvPr>
            <p:ph type="sldNum"/>
          </p:nvPr>
        </p:nvSpPr>
        <p:spPr>
          <a:xfrm>
            <a:off x="7227360" y="5165280"/>
            <a:ext cx="2348280" cy="390600"/>
          </a:xfrm>
          <a:prstGeom prst="rect">
            <a:avLst/>
          </a:prstGeom>
        </p:spPr>
        <p:txBody>
          <a:bodyPr lIns="0" rIns="0" tIns="0" bIns="0"/>
          <a:p>
            <a:pPr algn="r"/>
            <a:fld id="{5F92CAA0-DA92-48E1-B191-2D4DE740AE51}"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5.xml"/>
</Relationships>
</file>

<file path=ppt/slides/_rels/slide11.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15.xml"/>
</Relationships>
</file>

<file path=ppt/slides/_rels/slide12.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8.xml"/>
</Relationships>
</file>

<file path=ppt/slides/_rels/slide13.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18.xml"/>
</Relationships>
</file>

<file path=ppt/slides/_rels/slide14.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18.xml"/>
</Relationships>
</file>

<file path=ppt/slides/_rels/slide16.xml.rels><?xml version="1.0" encoding="UTF-8"?>
<Relationships xmlns="http://schemas.openxmlformats.org/package/2006/relationships"><Relationship Id="rId1" Type="http://schemas.openxmlformats.org/officeDocument/2006/relationships/image" Target="../media/image17.jpeg"/><Relationship Id="rId2" Type="http://schemas.openxmlformats.org/officeDocument/2006/relationships/slideLayout" Target="../slideLayouts/slideLayout15.xml"/>
</Relationships>
</file>

<file path=ppt/slides/_rels/slide17.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image" Target="../media/image19.jpeg"/><Relationship Id="rId2" Type="http://schemas.openxmlformats.org/officeDocument/2006/relationships/slideLayout" Target="../slideLayouts/slideLayout18.xml"/>
</Relationships>
</file>

<file path=ppt/slides/_rels/slide19.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slideLayout" Target="../slideLayouts/slideLayout18.xml"/>
</Relationships>
</file>

<file path=ppt/slides/_rels/slide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8.xml"/>
</Relationships>
</file>

<file path=ppt/slides/_rels/slide20.xml.rels><?xml version="1.0" encoding="UTF-8"?>
<Relationships xmlns="http://schemas.openxmlformats.org/package/2006/relationships"><Relationship Id="rId1" Type="http://schemas.openxmlformats.org/officeDocument/2006/relationships/image" Target="../media/image21.jpeg"/><Relationship Id="rId2" Type="http://schemas.openxmlformats.org/officeDocument/2006/relationships/slideLayout" Target="../slideLayouts/slideLayout15.xml"/>
</Relationships>
</file>

<file path=ppt/slides/_rels/slide21.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23.jpeg"/><Relationship Id="rId2"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image" Target="../media/image24.jpeg"/><Relationship Id="rId2" Type="http://schemas.openxmlformats.org/officeDocument/2006/relationships/slideLayout" Target="../slideLayouts/slideLayout15.xml"/>
</Relationships>
</file>

<file path=ppt/slides/_rels/slide24.xml.rels><?xml version="1.0" encoding="UTF-8"?>
<Relationships xmlns="http://schemas.openxmlformats.org/package/2006/relationships"><Relationship Id="rId1" Type="http://schemas.openxmlformats.org/officeDocument/2006/relationships/image" Target="../media/image25.jpeg"/><Relationship Id="rId2" Type="http://schemas.openxmlformats.org/officeDocument/2006/relationships/slideLayout" Target="../slideLayouts/slideLayout15.xml"/>
</Relationships>
</file>

<file path=ppt/slides/_rels/slide25.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slideLayout" Target="../slideLayouts/slideLayout18.xml"/>
</Relationships>
</file>

<file path=ppt/slides/_rels/slide26.xml.rels><?xml version="1.0" encoding="UTF-8"?>
<Relationships xmlns="http://schemas.openxmlformats.org/package/2006/relationships"><Relationship Id="rId1" Type="http://schemas.openxmlformats.org/officeDocument/2006/relationships/image" Target="../media/image27.jpeg"/><Relationship Id="rId2" Type="http://schemas.openxmlformats.org/officeDocument/2006/relationships/slideLayout" Target="../slideLayouts/slideLayout18.xml"/>
</Relationships>
</file>

<file path=ppt/slides/_rels/slide27.xml.rels><?xml version="1.0" encoding="UTF-8"?>
<Relationships xmlns="http://schemas.openxmlformats.org/package/2006/relationships"><Relationship Id="rId1" Type="http://schemas.openxmlformats.org/officeDocument/2006/relationships/image" Target="../media/image28.jpeg"/><Relationship Id="rId2"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image" Target="../media/image29.jpeg"/><Relationship Id="rId2" Type="http://schemas.openxmlformats.org/officeDocument/2006/relationships/slideLayout" Target="../slideLayouts/slideLayout15.xml"/>
</Relationships>
</file>

<file path=ppt/slides/_rels/slide29.xml.rels><?xml version="1.0" encoding="UTF-8"?>
<Relationships xmlns="http://schemas.openxmlformats.org/package/2006/relationships"><Relationship Id="rId1" Type="http://schemas.openxmlformats.org/officeDocument/2006/relationships/image" Target="../media/image30.jpeg"/><Relationship Id="rId2"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image" Target="../media/image31.jpeg"/><Relationship Id="rId2" Type="http://schemas.openxmlformats.org/officeDocument/2006/relationships/slideLayout" Target="../slideLayouts/slideLayout15.xml"/>
</Relationships>
</file>

<file path=ppt/slides/_rels/slide31.xml.rels><?xml version="1.0" encoding="UTF-8"?>
<Relationships xmlns="http://schemas.openxmlformats.org/package/2006/relationships"><Relationship Id="rId1" Type="http://schemas.openxmlformats.org/officeDocument/2006/relationships/image" Target="../media/image32.jpeg"/><Relationship Id="rId2" Type="http://schemas.openxmlformats.org/officeDocument/2006/relationships/slideLayout" Target="../slideLayouts/slideLayout15.xml"/>
</Relationships>
</file>

<file path=ppt/slides/_rels/slide32.xml.rels><?xml version="1.0" encoding="UTF-8"?>
<Relationships xmlns="http://schemas.openxmlformats.org/package/2006/relationships"><Relationship Id="rId1" Type="http://schemas.openxmlformats.org/officeDocument/2006/relationships/image" Target="../media/image33.jpeg"/><Relationship Id="rId2" Type="http://schemas.openxmlformats.org/officeDocument/2006/relationships/slideLayout" Target="../slideLayouts/slideLayout15.xml"/>
</Relationships>
</file>

<file path=ppt/slides/_rels/slide33.xml.rels><?xml version="1.0" encoding="UTF-8"?>
<Relationships xmlns="http://schemas.openxmlformats.org/package/2006/relationships"><Relationship Id="rId1" Type="http://schemas.openxmlformats.org/officeDocument/2006/relationships/image" Target="../media/image34.jpeg"/><Relationship Id="rId2" Type="http://schemas.openxmlformats.org/officeDocument/2006/relationships/slideLayout" Target="../slideLayouts/slideLayout15.xml"/>
</Relationships>
</file>

<file path=ppt/slides/_rels/slide34.xml.rels><?xml version="1.0" encoding="UTF-8"?>
<Relationships xmlns="http://schemas.openxmlformats.org/package/2006/relationships"><Relationship Id="rId1" Type="http://schemas.openxmlformats.org/officeDocument/2006/relationships/image" Target="../media/image35.jpeg"/><Relationship Id="rId2" Type="http://schemas.openxmlformats.org/officeDocument/2006/relationships/slideLayout" Target="../slideLayouts/slideLayout18.xml"/>
</Relationships>
</file>

<file path=ppt/slides/_rels/slide4.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8.xml"/>
</Relationships>
</file>

<file path=ppt/slides/_rels/slide6.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79" name="TextShape 1"/>
          <p:cNvSpPr txBox="1"/>
          <p:nvPr/>
        </p:nvSpPr>
        <p:spPr>
          <a:xfrm>
            <a:off x="504000" y="640800"/>
            <a:ext cx="9071640" cy="4388400"/>
          </a:xfrm>
          <a:prstGeom prst="rect">
            <a:avLst/>
          </a:prstGeom>
          <a:noFill/>
          <a:ln>
            <a:noFill/>
          </a:ln>
        </p:spPr>
        <p:txBody>
          <a:bodyPr lIns="0" rIns="0" tIns="0" bIns="0" anchor="ctr"/>
          <a:p>
            <a:pPr algn="ctr"/>
            <a:r>
              <a:rPr b="0" lang="en-US" sz="4800" spc="-1" strike="noStrike">
                <a:solidFill>
                  <a:srgbClr val="ffffff"/>
                </a:solidFill>
                <a:latin typeface="Arial Black"/>
              </a:rPr>
              <a:t>How to Use Busyness to Spark Creativity  </a:t>
            </a:r>
            <a:endParaRPr b="0" lang="en-US" sz="4800" spc="-1" strike="noStrike">
              <a:solidFill>
                <a:srgbClr val="000000"/>
              </a:solidFill>
              <a:latin typeface="Arial"/>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4" name="TextShape 2"/>
          <p:cNvSpPr txBox="1"/>
          <p:nvPr/>
        </p:nvSpPr>
        <p:spPr>
          <a:xfrm>
            <a:off x="504000" y="1190880"/>
            <a:ext cx="9071640" cy="3288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If you don’t have a café nearby or the funds to treat the team to coffee, you can mix up the conference room.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Try pushing the chairs out of the way and have everyone sit on the floor or stand up during the meeting. </a:t>
            </a:r>
            <a:endParaRPr b="0" lang="en-US" sz="3200" spc="-1" strike="noStrike">
              <a:latin typeface="Arial Narrow"/>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6" name="TextShape 2"/>
          <p:cNvSpPr txBox="1"/>
          <p:nvPr/>
        </p:nvSpPr>
        <p:spPr>
          <a:xfrm>
            <a:off x="504000" y="1190880"/>
            <a:ext cx="9071640" cy="3288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If you don’t have a café nearby or the funds to treat the team to coffee, you can mix up the conference room.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Try pushing the chairs out of the way and have everyone sit on the floor or stand up during the meeting.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This makes a more informal setting that might encourage creativity and new ideas. </a:t>
            </a:r>
            <a:endParaRPr b="0" lang="en-US" sz="3200" spc="-1" strike="noStrike">
              <a:latin typeface="Arial Narrow"/>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7"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Make More Connections</a:t>
            </a:r>
            <a:endParaRPr b="0" lang="en-US" sz="4000" spc="-1" strike="noStrike">
              <a:solidFill>
                <a:srgbClr val="000000"/>
              </a:solidFill>
              <a:latin typeface="Arial"/>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8"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In the office setting, try to do more than just brainstorming sessions.</a:t>
            </a:r>
            <a:endParaRPr b="0" lang="en-US" sz="4000" spc="-1" strike="noStrike">
              <a:solidFill>
                <a:srgbClr val="000000"/>
              </a:solidFill>
              <a:latin typeface="Arial"/>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99" name="" descr=""/>
          <p:cNvPicPr/>
          <p:nvPr/>
        </p:nvPicPr>
        <p:blipFill>
          <a:blip r:embed="rId1"/>
          <a:stretch/>
        </p:blipFill>
        <p:spPr>
          <a:xfrm>
            <a:off x="783720" y="3600"/>
            <a:ext cx="8504280" cy="5669640"/>
          </a:xfrm>
          <a:prstGeom prst="rect">
            <a:avLst/>
          </a:prstGeom>
          <a:ln>
            <a:noFill/>
          </a:ln>
        </p:spPr>
      </p:pic>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0" name="TextShape 1"/>
          <p:cNvSpPr txBox="1"/>
          <p:nvPr/>
        </p:nvSpPr>
        <p:spPr>
          <a:xfrm>
            <a:off x="504000" y="640800"/>
            <a:ext cx="9071640" cy="4388400"/>
          </a:xfrm>
          <a:prstGeom prst="rect">
            <a:avLst/>
          </a:prstGeom>
          <a:noFill/>
          <a:ln>
            <a:noFill/>
          </a:ln>
        </p:spPr>
        <p:txBody>
          <a:bodyPr lIns="0" rIns="0" tIns="0" bIns="0" anchor="ctr"/>
          <a:p>
            <a:pPr algn="ctr"/>
            <a:r>
              <a:rPr b="0" lang="en-US" sz="4400" spc="-1" strike="noStrike">
                <a:solidFill>
                  <a:srgbClr val="000000"/>
                </a:solidFill>
                <a:latin typeface="Arial"/>
              </a:rPr>
              <a:t>Try and ask new questions </a:t>
            </a:r>
            <a:endParaRPr b="0" lang="en-US" sz="4400" spc="-1" strike="noStrike">
              <a:solidFill>
                <a:srgbClr val="000000"/>
              </a:solidFill>
              <a:latin typeface="Arial"/>
            </a:endParaRPr>
          </a:p>
          <a:p>
            <a:pPr algn="ctr"/>
            <a:r>
              <a:rPr b="0" lang="en-US" sz="4400" spc="-1" strike="noStrike">
                <a:solidFill>
                  <a:srgbClr val="000000"/>
                </a:solidFill>
                <a:latin typeface="Arial"/>
              </a:rPr>
              <a:t>that will make the team think </a:t>
            </a:r>
            <a:endParaRPr b="0" lang="en-US" sz="4400" spc="-1" strike="noStrike">
              <a:solidFill>
                <a:srgbClr val="000000"/>
              </a:solidFill>
              <a:latin typeface="Arial"/>
            </a:endParaRPr>
          </a:p>
          <a:p>
            <a:pPr algn="ctr"/>
            <a:r>
              <a:rPr b="0" lang="en-US" sz="4400" spc="-1" strike="noStrike">
                <a:solidFill>
                  <a:srgbClr val="000000"/>
                </a:solidFill>
                <a:latin typeface="Arial"/>
              </a:rPr>
              <a:t>more and think better.</a:t>
            </a:r>
            <a:endParaRPr b="0" lang="en-US" sz="4400" spc="-1" strike="noStrike">
              <a:solidFill>
                <a:srgbClr val="000000"/>
              </a:solidFill>
              <a:latin typeface="Arial"/>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2" name="TextShape 2"/>
          <p:cNvSpPr txBox="1"/>
          <p:nvPr/>
        </p:nvSpPr>
        <p:spPr>
          <a:xfrm>
            <a:off x="504000" y="1607400"/>
            <a:ext cx="9071640" cy="2455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800" spc="-1" strike="noStrike">
                <a:latin typeface="Arial Narrow"/>
              </a:rPr>
              <a:t>If you are trying to spark creativity in your own life, you can try to go out and meet new people. </a:t>
            </a:r>
            <a:endParaRPr b="0" lang="en-US" sz="3800" spc="-1" strike="noStrike">
              <a:latin typeface="Arial Narrow"/>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4" name="TextShape 2"/>
          <p:cNvSpPr txBox="1"/>
          <p:nvPr/>
        </p:nvSpPr>
        <p:spPr>
          <a:xfrm>
            <a:off x="504000" y="1607400"/>
            <a:ext cx="9071640" cy="2455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800" spc="-1" strike="noStrike">
                <a:latin typeface="Arial Narrow"/>
              </a:rPr>
              <a:t>If you are trying to spark creativity in your own life, you can try to go out and meet new people. </a:t>
            </a:r>
            <a:endParaRPr b="0" lang="en-US" sz="3800" spc="-1" strike="noStrike">
              <a:latin typeface="Arial Narrow"/>
            </a:endParaRPr>
          </a:p>
          <a:p>
            <a:pPr marL="432000" indent="-324000">
              <a:spcBef>
                <a:spcPts val="1414"/>
              </a:spcBef>
              <a:buClr>
                <a:srgbClr val="000000"/>
              </a:buClr>
              <a:buSzPct val="45000"/>
              <a:buFont typeface="Wingdings" charset="2"/>
              <a:buChar char=""/>
            </a:pPr>
            <a:r>
              <a:rPr b="0" lang="en-US" sz="3800" spc="-1" strike="noStrike">
                <a:latin typeface="Arial Narrow"/>
              </a:rPr>
              <a:t>Instead of being busy by yourself at home, try joining the gym or going outdoors. </a:t>
            </a:r>
            <a:endParaRPr b="0" lang="en-US" sz="3800" spc="-1" strike="noStrike">
              <a:latin typeface="Arial Narrow"/>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5" name="TextShape 1"/>
          <p:cNvSpPr txBox="1"/>
          <p:nvPr/>
        </p:nvSpPr>
        <p:spPr>
          <a:xfrm>
            <a:off x="504000" y="640800"/>
            <a:ext cx="9071640" cy="4388400"/>
          </a:xfrm>
          <a:prstGeom prst="rect">
            <a:avLst/>
          </a:prstGeom>
          <a:noFill/>
          <a:ln>
            <a:noFill/>
          </a:ln>
        </p:spPr>
        <p:txBody>
          <a:bodyPr lIns="0" rIns="0" tIns="0" bIns="0" anchor="ctr"/>
          <a:p>
            <a:pPr algn="ctr"/>
            <a:r>
              <a:rPr b="0" lang="en-US" sz="3600" spc="-1" strike="noStrike">
                <a:solidFill>
                  <a:srgbClr val="000000"/>
                </a:solidFill>
                <a:latin typeface="Arial"/>
              </a:rPr>
              <a:t>You can also join a group </a:t>
            </a:r>
            <a:r>
              <a:rPr b="0" lang="en-US" sz="3600" spc="-1" strike="noStrike">
                <a:solidFill>
                  <a:srgbClr val="000000"/>
                </a:solidFill>
                <a:latin typeface="Arial"/>
              </a:rPr>
              <a:t>setting</a:t>
            </a:r>
            <a:r>
              <a:rPr b="0" lang="en-US" sz="3600" spc="-1" strike="noStrike">
                <a:solidFill>
                  <a:srgbClr val="000000"/>
                </a:solidFill>
                <a:latin typeface="Arial"/>
              </a:rPr>
              <a:t> for your hobby, to meet others who are trying to accomplish the same goals as you.</a:t>
            </a:r>
            <a:endParaRPr b="0" lang="en-US" sz="3600" spc="-1" strike="noStrike">
              <a:solidFill>
                <a:srgbClr val="000000"/>
              </a:solidFill>
              <a:latin typeface="Arial"/>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6"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Rethink Things</a:t>
            </a:r>
            <a:endParaRPr b="0" lang="en-US" sz="4000" spc="-1" strike="noStrike">
              <a:solidFill>
                <a:srgbClr val="000000"/>
              </a:solidFill>
              <a:latin typeface="Arial"/>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0" name="TextShape 1"/>
          <p:cNvSpPr txBox="1"/>
          <p:nvPr/>
        </p:nvSpPr>
        <p:spPr>
          <a:xfrm>
            <a:off x="504000" y="640800"/>
            <a:ext cx="9071640" cy="4388400"/>
          </a:xfrm>
          <a:prstGeom prst="rect">
            <a:avLst/>
          </a:prstGeom>
          <a:noFill/>
          <a:ln>
            <a:noFill/>
          </a:ln>
        </p:spPr>
        <p:txBody>
          <a:bodyPr lIns="0" rIns="0" tIns="0" bIns="0" anchor="ctr"/>
          <a:p>
            <a:pPr algn="ctr"/>
            <a:r>
              <a:rPr b="0" lang="en-US" sz="3600" spc="-1" strike="noStrike">
                <a:solidFill>
                  <a:srgbClr val="000000"/>
                </a:solidFill>
                <a:latin typeface="Arial"/>
              </a:rPr>
              <a:t>If you have a new hobby or task you want to do but feel like you are too busy, there are simple ways you can put some creativity into your life to encourage yourself to get these new things done.</a:t>
            </a:r>
            <a:endParaRPr b="0" lang="en-US" sz="3600" spc="-1" strike="noStrike">
              <a:solidFill>
                <a:srgbClr val="000000"/>
              </a:solidFill>
              <a:latin typeface="Arial"/>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8" name="TextShape 2"/>
          <p:cNvSpPr txBox="1"/>
          <p:nvPr/>
        </p:nvSpPr>
        <p:spPr>
          <a:xfrm>
            <a:off x="504000" y="1706400"/>
            <a:ext cx="9071640" cy="2257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400" spc="-1" strike="noStrike">
                <a:latin typeface="Arial Narrow"/>
              </a:rPr>
              <a:t>Sometimes the problem with not being able to be creative is you are not using your imagination. </a:t>
            </a:r>
            <a:endParaRPr b="0" lang="en-US" sz="3400" spc="-1" strike="noStrike">
              <a:latin typeface="Arial Narrow"/>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0" name="TextShape 2"/>
          <p:cNvSpPr txBox="1"/>
          <p:nvPr/>
        </p:nvSpPr>
        <p:spPr>
          <a:xfrm>
            <a:off x="504000" y="1706400"/>
            <a:ext cx="9071640" cy="2257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400" spc="-1" strike="noStrike">
                <a:latin typeface="Arial Narrow"/>
              </a:rPr>
              <a:t>Sometimes the problem with not being able to be creative is you are not using your imagination. </a:t>
            </a:r>
            <a:endParaRPr b="0" lang="en-US" sz="3400" spc="-1" strike="noStrike">
              <a:latin typeface="Arial Narrow"/>
            </a:endParaRPr>
          </a:p>
          <a:p>
            <a:pPr marL="432000" indent="-324000">
              <a:spcBef>
                <a:spcPts val="1414"/>
              </a:spcBef>
              <a:buClr>
                <a:srgbClr val="000000"/>
              </a:buClr>
              <a:buSzPct val="45000"/>
              <a:buFont typeface="Wingdings" charset="2"/>
              <a:buChar char=""/>
            </a:pPr>
            <a:r>
              <a:rPr b="0" lang="en-US" sz="3400" spc="-1" strike="noStrike">
                <a:latin typeface="Arial Narrow"/>
              </a:rPr>
              <a:t>Maybe you can’t think of new ideas because you are not fully tapping into the gifts and talents you have. </a:t>
            </a:r>
            <a:endParaRPr b="0" lang="en-US" sz="3400" spc="-1" strike="noStrike">
              <a:latin typeface="Arial Narrow"/>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11" name="" descr=""/>
          <p:cNvPicPr/>
          <p:nvPr/>
        </p:nvPicPr>
        <p:blipFill>
          <a:blip r:embed="rId1"/>
          <a:stretch/>
        </p:blipFill>
        <p:spPr>
          <a:xfrm>
            <a:off x="3146040" y="3600"/>
            <a:ext cx="3779640" cy="5669640"/>
          </a:xfrm>
          <a:prstGeom prst="rect">
            <a:avLst/>
          </a:prstGeom>
          <a:ln>
            <a:noFill/>
          </a:ln>
        </p:spPr>
      </p:pic>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3" name="TextShape 2"/>
          <p:cNvSpPr txBox="1"/>
          <p:nvPr/>
        </p:nvSpPr>
        <p:spPr>
          <a:xfrm>
            <a:off x="504000" y="1518120"/>
            <a:ext cx="9071640" cy="2634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4000" spc="-1" strike="noStrike">
                <a:latin typeface="Arial Narrow"/>
              </a:rPr>
              <a:t>If you feel like there is a better way to do something, try it.</a:t>
            </a:r>
            <a:endParaRPr b="0" lang="en-US" sz="4000" spc="-1" strike="noStrike">
              <a:latin typeface="Arial Narrow"/>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4"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5" name="TextShape 2"/>
          <p:cNvSpPr txBox="1"/>
          <p:nvPr/>
        </p:nvSpPr>
        <p:spPr>
          <a:xfrm>
            <a:off x="504000" y="1518120"/>
            <a:ext cx="9071640" cy="2634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4000" spc="-1" strike="noStrike">
                <a:latin typeface="Arial Narrow"/>
              </a:rPr>
              <a:t>If you feel like there is a better way to do something, try it.</a:t>
            </a:r>
            <a:endParaRPr b="0" lang="en-US" sz="4000" spc="-1" strike="noStrike">
              <a:latin typeface="Arial Narrow"/>
            </a:endParaRPr>
          </a:p>
          <a:p>
            <a:pPr marL="432000" indent="-324000">
              <a:spcBef>
                <a:spcPts val="1414"/>
              </a:spcBef>
              <a:buClr>
                <a:srgbClr val="000000"/>
              </a:buClr>
              <a:buSzPct val="45000"/>
              <a:buFont typeface="Wingdings" charset="2"/>
              <a:buChar char=""/>
            </a:pPr>
            <a:r>
              <a:rPr b="0" lang="en-US" sz="4000" spc="-1" strike="noStrike">
                <a:latin typeface="Arial Narrow"/>
              </a:rPr>
              <a:t>You will never know if it works better or not until you have tried it. </a:t>
            </a:r>
            <a:endParaRPr b="0" lang="en-US" sz="4000" spc="-1" strike="noStrike">
              <a:latin typeface="Arial Narrow"/>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6"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Keep in mind that your ideas do not have to be perfect, they just need to be able to shake things up and see if there is a better and more creative way to go about your business.</a:t>
            </a:r>
            <a:endParaRPr b="0" lang="en-US" sz="4000" spc="-1" strike="noStrike">
              <a:solidFill>
                <a:srgbClr val="000000"/>
              </a:solidFill>
              <a:latin typeface="Arial"/>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7"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Make Everything Possible</a:t>
            </a:r>
            <a:endParaRPr b="0" lang="en-US" sz="4000" spc="-1" strike="noStrike">
              <a:solidFill>
                <a:srgbClr val="000000"/>
              </a:solidFill>
              <a:latin typeface="Arial"/>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18" name="" descr=""/>
          <p:cNvPicPr/>
          <p:nvPr/>
        </p:nvPicPr>
        <p:blipFill>
          <a:blip r:embed="rId1"/>
          <a:stretch/>
        </p:blipFill>
        <p:spPr>
          <a:xfrm>
            <a:off x="-152280" y="-554400"/>
            <a:ext cx="10376280" cy="6917400"/>
          </a:xfrm>
          <a:prstGeom prst="rect">
            <a:avLst/>
          </a:prstGeom>
          <a:ln>
            <a:noFill/>
          </a:ln>
        </p:spPr>
      </p:pic>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0" name="TextShape 2"/>
          <p:cNvSpPr txBox="1"/>
          <p:nvPr/>
        </p:nvSpPr>
        <p:spPr>
          <a:xfrm>
            <a:off x="504000" y="1414080"/>
            <a:ext cx="9071640" cy="28418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000" spc="-1" strike="noStrike">
                <a:latin typeface="Arial Narrow"/>
              </a:rPr>
              <a:t>Instead of thinking about the things you can’t do. </a:t>
            </a:r>
            <a:endParaRPr b="0" lang="en-US" sz="3000" spc="-1" strike="noStrike">
              <a:latin typeface="Arial Narrow"/>
            </a:endParaRPr>
          </a:p>
        </p:txBody>
      </p:sp>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2" name="TextShape 2"/>
          <p:cNvSpPr txBox="1"/>
          <p:nvPr/>
        </p:nvSpPr>
        <p:spPr>
          <a:xfrm>
            <a:off x="504000" y="1414080"/>
            <a:ext cx="9071640" cy="28418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000" spc="-1" strike="noStrike">
                <a:latin typeface="Arial Narrow"/>
              </a:rPr>
              <a:t>Instead of thinking about the things you can’t do.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Try to focus only on the things you can do. </a:t>
            </a:r>
            <a:endParaRPr b="0" lang="en-US" sz="3000" spc="-1" strike="noStrike">
              <a:latin typeface="Arial Narrow"/>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2" name="TextShape 2"/>
          <p:cNvSpPr txBox="1"/>
          <p:nvPr/>
        </p:nvSpPr>
        <p:spPr>
          <a:xfrm>
            <a:off x="504000" y="1112400"/>
            <a:ext cx="9071640" cy="3445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If you feel stuck in your current life and find that your environment does not have any creativity, these tips will help you. </a:t>
            </a:r>
            <a:endParaRPr b="0" lang="en-US" sz="3600" spc="-1" strike="noStrike">
              <a:latin typeface="Arial Narrow"/>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4" name="TextShape 2"/>
          <p:cNvSpPr txBox="1"/>
          <p:nvPr/>
        </p:nvSpPr>
        <p:spPr>
          <a:xfrm>
            <a:off x="504000" y="1414080"/>
            <a:ext cx="9071640" cy="28418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000" spc="-1" strike="noStrike">
                <a:latin typeface="Arial Narrow"/>
              </a:rPr>
              <a:t>Instead of thinking about the things you can’t do.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Try to focus only on the things you can do.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Try to encourage all your team members to do the same. </a:t>
            </a:r>
            <a:endParaRPr b="0" lang="en-US" sz="3000" spc="-1" strike="noStrike">
              <a:latin typeface="Arial Narrow"/>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6" name="TextShape 2"/>
          <p:cNvSpPr txBox="1"/>
          <p:nvPr/>
        </p:nvSpPr>
        <p:spPr>
          <a:xfrm>
            <a:off x="504000" y="1414080"/>
            <a:ext cx="9071640" cy="28418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000" spc="-1" strike="noStrike">
                <a:latin typeface="Arial Narrow"/>
              </a:rPr>
              <a:t>Instead of thinking about the things you can’t do.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Try to focus only on the things you can do.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Try to encourage all your team members to do the same.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When everyone is positive together, you will be able to get more things done and develop a more creative atmosphere. </a:t>
            </a:r>
            <a:endParaRPr b="0" lang="en-US" sz="3000" spc="-1" strike="noStrike">
              <a:latin typeface="Arial Narrow"/>
            </a:endParaRPr>
          </a:p>
        </p:txBody>
      </p:sp>
    </p:spTree>
  </p:cSld>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8" name="TextShape 2"/>
          <p:cNvSpPr txBox="1"/>
          <p:nvPr/>
        </p:nvSpPr>
        <p:spPr>
          <a:xfrm>
            <a:off x="504000" y="1716120"/>
            <a:ext cx="9071640" cy="2238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400" spc="-1" strike="noStrike">
                <a:latin typeface="Arial Narrow"/>
              </a:rPr>
              <a:t>This can also be used as a brainstorming activity for the group or yourself. </a:t>
            </a:r>
            <a:endParaRPr b="0" lang="en-US" sz="3400" spc="-1" strike="noStrike">
              <a:latin typeface="Arial Narrow"/>
            </a:endParaRPr>
          </a:p>
        </p:txBody>
      </p:sp>
    </p:spTree>
  </p:cSld>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30" name="TextShape 2"/>
          <p:cNvSpPr txBox="1"/>
          <p:nvPr/>
        </p:nvSpPr>
        <p:spPr>
          <a:xfrm>
            <a:off x="504000" y="1716120"/>
            <a:ext cx="9071640" cy="2238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400" spc="-1" strike="noStrike">
                <a:latin typeface="Arial Narrow"/>
              </a:rPr>
              <a:t>This can also be used as a brainstorming activity for the group or yourself. </a:t>
            </a:r>
            <a:endParaRPr b="0" lang="en-US" sz="3400" spc="-1" strike="noStrike">
              <a:latin typeface="Arial Narrow"/>
            </a:endParaRPr>
          </a:p>
          <a:p>
            <a:pPr marL="432000" indent="-324000">
              <a:spcBef>
                <a:spcPts val="1414"/>
              </a:spcBef>
              <a:buClr>
                <a:srgbClr val="000000"/>
              </a:buClr>
              <a:buSzPct val="45000"/>
              <a:buFont typeface="Wingdings" charset="2"/>
              <a:buChar char=""/>
            </a:pPr>
            <a:r>
              <a:rPr b="0" lang="en-US" sz="3400" spc="-1" strike="noStrike">
                <a:latin typeface="Arial Narrow"/>
              </a:rPr>
              <a:t>Write down all the negative things bringing you down, then transform them all into more positive ideas. </a:t>
            </a:r>
            <a:endParaRPr b="0" lang="en-US" sz="3400" spc="-1" strike="noStrike">
              <a:latin typeface="Arial Narrow"/>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1"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I hope this guide gave you a few ideas on how to turn your busy mind into a more creative one.</a:t>
            </a:r>
            <a:endParaRPr b="0" lang="en-US" sz="4000" spc="-1" strike="noStrike">
              <a:solidFill>
                <a:srgbClr val="000000"/>
              </a:solidFill>
              <a:latin typeface="Arial"/>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4" name="TextShape 2"/>
          <p:cNvSpPr txBox="1"/>
          <p:nvPr/>
        </p:nvSpPr>
        <p:spPr>
          <a:xfrm>
            <a:off x="504000" y="1112400"/>
            <a:ext cx="9071640" cy="3445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If you feel stuck in your current life and find that your environment does not have any creativity, these tips will help you.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In this tutorial, I’ll show you how to turn the nervous energy of busyness into creativity so that you can change your life around. </a:t>
            </a:r>
            <a:endParaRPr b="0" lang="en-US" sz="3600" spc="-1" strike="noStrike">
              <a:latin typeface="Arial Narrow"/>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5"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Get Busy In a New Setting</a:t>
            </a:r>
            <a:endParaRPr b="0" lang="en-US" sz="4000" spc="-1" strike="noStrike">
              <a:solidFill>
                <a:srgbClr val="000000"/>
              </a:solidFill>
              <a:latin typeface="Arial"/>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6"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7" name="TextShape 2"/>
          <p:cNvSpPr txBox="1"/>
          <p:nvPr/>
        </p:nvSpPr>
        <p:spPr>
          <a:xfrm>
            <a:off x="504000" y="1381320"/>
            <a:ext cx="9071640" cy="29077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Sometimes you are always busy in the office or your home. </a:t>
            </a:r>
            <a:endParaRPr b="0" lang="en-US" sz="3600" spc="-1" strike="noStrike">
              <a:latin typeface="Arial Narrow"/>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8"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9" name="TextShape 2"/>
          <p:cNvSpPr txBox="1"/>
          <p:nvPr/>
        </p:nvSpPr>
        <p:spPr>
          <a:xfrm>
            <a:off x="504000" y="1381320"/>
            <a:ext cx="9071640" cy="29077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Sometimes you are always busy in the office or your home.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Being in the same setting every day can stifle creativity because you are surrounded by the same environment and people every hour of every day. </a:t>
            </a:r>
            <a:endParaRPr b="0" lang="en-US" sz="3600" spc="-1" strike="noStrike">
              <a:latin typeface="Arial Narrow"/>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90" name="" descr=""/>
          <p:cNvPicPr/>
          <p:nvPr/>
        </p:nvPicPr>
        <p:blipFill>
          <a:blip r:embed="rId1"/>
          <a:stretch/>
        </p:blipFill>
        <p:spPr>
          <a:xfrm>
            <a:off x="-80280" y="-572400"/>
            <a:ext cx="10232280" cy="6821640"/>
          </a:xfrm>
          <a:prstGeom prst="rect">
            <a:avLst/>
          </a:prstGeom>
          <a:ln>
            <a:noFill/>
          </a:ln>
        </p:spPr>
      </p:pic>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2" name="TextShape 2"/>
          <p:cNvSpPr txBox="1"/>
          <p:nvPr/>
        </p:nvSpPr>
        <p:spPr>
          <a:xfrm>
            <a:off x="504000" y="1190880"/>
            <a:ext cx="9071640" cy="3288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If you don’t have a café nearby or the funds to treat the team to coffee, you can mix up the conference room. </a:t>
            </a:r>
            <a:endParaRPr b="0" lang="en-US" sz="3200" spc="-1" strike="noStrike">
              <a:latin typeface="Arial Narrow"/>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186</TotalTime>
  <Application>LibreOffice/6.0.2.1$Windows_X86_64 LibreOffice_project/f7f06a8f319e4b62f9bc5095aa112a65d2f3ac89</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2023-02-28T10:51:07Z</dcterms:modified>
  <cp:revision>25</cp:revision>
  <dc:subject/>
  <dc:title/>
</cp:coreProperties>
</file>