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media/image40.jpeg" ContentType="image/jpeg"/>
  <Override PartName="/ppt/media/image41.jpeg" ContentType="image/jpeg"/>
  <Override PartName="/ppt/media/image42.jpeg" ContentType="image/jpeg"/>
  <Override PartName="/ppt/media/image43.jpeg" ContentType="image/jpeg"/>
  <Override PartName="/ppt/media/image44.jpeg" ContentType="image/jpeg"/>
  <Override PartName="/ppt/media/image45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5307EB9D-0942-43EC-96A2-176A9B66C20B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8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8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8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8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8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8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8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image" Target="../media/image36.jpeg"/><Relationship Id="rId3" Type="http://schemas.openxmlformats.org/officeDocument/2006/relationships/slideLayout" Target="../slideLayouts/slideLayout16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image" Target="../media/image38.jpeg"/><Relationship Id="rId3" Type="http://schemas.openxmlformats.org/officeDocument/2006/relationships/image" Target="../media/image39.jpeg"/><Relationship Id="rId4" Type="http://schemas.openxmlformats.org/officeDocument/2006/relationships/slideLayout" Target="../slideLayouts/slideLayout16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slideLayout" Target="../slideLayouts/slideLayout18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slideLayout" Target="../slideLayouts/slideLayout18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4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43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44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45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8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Why Being Busy Doesn’t Always Mean You Are Getting Things Done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504000" y="1046520"/>
            <a:ext cx="9071640" cy="3577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When you’re busy, you have a full schedule.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6" name="TextShape 2"/>
          <p:cNvSpPr txBox="1"/>
          <p:nvPr/>
        </p:nvSpPr>
        <p:spPr>
          <a:xfrm>
            <a:off x="504000" y="1046520"/>
            <a:ext cx="9071640" cy="3577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When you’re busy, you have a full schedule.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However, some of the tasks really might not be important.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504000" y="1046520"/>
            <a:ext cx="9071640" cy="3577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When you’re busy, you have a full schedule.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However, some of the tasks really might not be important.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If you’re not prioritizing tasks, you could be stuck doing mundane things all day long without really accomplishing anything.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" descr=""/>
          <p:cNvPicPr/>
          <p:nvPr/>
        </p:nvPicPr>
        <p:blipFill>
          <a:blip r:embed="rId1"/>
          <a:stretch/>
        </p:blipFill>
        <p:spPr>
          <a:xfrm>
            <a:off x="-3960" y="-867240"/>
            <a:ext cx="10183680" cy="6789600"/>
          </a:xfrm>
          <a:prstGeom prst="rect">
            <a:avLst/>
          </a:prstGeom>
          <a:ln>
            <a:noFill/>
          </a:ln>
        </p:spPr>
      </p:pic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1" name="TextShape 2"/>
          <p:cNvSpPr txBox="1"/>
          <p:nvPr/>
        </p:nvSpPr>
        <p:spPr>
          <a:xfrm>
            <a:off x="504000" y="1734840"/>
            <a:ext cx="9071640" cy="2200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 you are busy, you might feel the need to be good at all the tasks - even the ones that are not that important.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3" name="TextShape 2"/>
          <p:cNvSpPr txBox="1"/>
          <p:nvPr/>
        </p:nvSpPr>
        <p:spPr>
          <a:xfrm>
            <a:off x="504000" y="1734840"/>
            <a:ext cx="9071640" cy="2200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 you are busy, you might feel the need to be good at all the tasks - even the ones that are not that important.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 you are truly being productive, you focus on being good at a few things and letting the rest of the things go.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How to Stop Being Busy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504000" y="1866960"/>
            <a:ext cx="9071640" cy="193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So, how do you stop being busy and start being really productive?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504000" y="1866960"/>
            <a:ext cx="9071640" cy="193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So, how do you stop being busy and start being really productive?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Here are the best ways to organize your tasks.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Step One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504000" y="1296360"/>
            <a:ext cx="9071640" cy="3077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You might assume just because you or someone else is busy that you are getting many things done.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" descr=""/>
          <p:cNvPicPr/>
          <p:nvPr/>
        </p:nvPicPr>
        <p:blipFill>
          <a:blip r:embed="rId1"/>
          <a:stretch/>
        </p:blipFill>
        <p:spPr>
          <a:xfrm>
            <a:off x="-296280" y="-131760"/>
            <a:ext cx="10664280" cy="7109640"/>
          </a:xfrm>
          <a:prstGeom prst="rect">
            <a:avLst/>
          </a:prstGeom>
          <a:ln>
            <a:noFill/>
          </a:ln>
        </p:spPr>
      </p:pic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" descr=""/>
          <p:cNvPicPr/>
          <p:nvPr/>
        </p:nvPicPr>
        <p:blipFill>
          <a:blip r:embed="rId1"/>
          <a:stretch/>
        </p:blipFill>
        <p:spPr>
          <a:xfrm>
            <a:off x="-296280" y="-131760"/>
            <a:ext cx="10664280" cy="7109640"/>
          </a:xfrm>
          <a:prstGeom prst="rect">
            <a:avLst/>
          </a:prstGeom>
          <a:ln>
            <a:noFill/>
          </a:ln>
        </p:spPr>
      </p:pic>
      <p:sp>
        <p:nvSpPr>
          <p:cNvPr id="112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ffffff"/>
                </a:solidFill>
                <a:latin typeface="Arial"/>
              </a:rPr>
              <a:t>These tasks need to be done right away and they are important to your goals.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504000" y="1183320"/>
            <a:ext cx="9071640" cy="3303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These tasks are also not out of your control. 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6" name="TextShape 2"/>
          <p:cNvSpPr txBox="1"/>
          <p:nvPr/>
        </p:nvSpPr>
        <p:spPr>
          <a:xfrm>
            <a:off x="504000" y="1183320"/>
            <a:ext cx="9071640" cy="3303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These tasks are also not out of your control.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For example, paying the rent is an important and urgent task. 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8" name="TextShape 2"/>
          <p:cNvSpPr txBox="1"/>
          <p:nvPr/>
        </p:nvSpPr>
        <p:spPr>
          <a:xfrm>
            <a:off x="504000" y="1183320"/>
            <a:ext cx="9071640" cy="3303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These tasks are also not out of your control.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For example, paying the rent is an important and urgent task.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When you have the money to pay rent, you need to do it as soon as it’s due. 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504000" y="1183320"/>
            <a:ext cx="9071640" cy="3303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These tasks are also not out of your control.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For example, paying the rent is an important and urgent task.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When you have the money to pay rent, you need to do it as soon as it’s due.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This allows you to avoid late fees and not be tempted to  spend the money on something else.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Step Two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504000" y="1291680"/>
            <a:ext cx="9071640" cy="3087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You can then make a list of the tasks that are important but not urgent.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504000" y="1291680"/>
            <a:ext cx="9071640" cy="3087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You can then make a list of the tasks that are important but not urgent.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These tasks need your attention now.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7" name="TextShape 2"/>
          <p:cNvSpPr txBox="1"/>
          <p:nvPr/>
        </p:nvSpPr>
        <p:spPr>
          <a:xfrm>
            <a:off x="504000" y="1291680"/>
            <a:ext cx="9071640" cy="3087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You can then make a list of the tasks that are important but not urgent.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These tasks need your attention now.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However, they are less important than the tasks you listed in step one.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504000" y="1296360"/>
            <a:ext cx="9071640" cy="3077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You might assume just because you or someone else is busy that you are getting many things done.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This couldn’t be further from the truth.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" descr=""/>
          <p:cNvPicPr/>
          <p:nvPr/>
        </p:nvPicPr>
        <p:blipFill>
          <a:blip r:embed="rId1"/>
          <a:stretch/>
        </p:blipFill>
        <p:spPr>
          <a:xfrm>
            <a:off x="783720" y="3600"/>
            <a:ext cx="8504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Make sure you do these things, as you might be tempted to put them on the back burner since they are not considered urgent.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Step Three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These tasks in step three are urgent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but not important.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pic>
        <p:nvPicPr>
          <p:cNvPr id="133" name="" descr=""/>
          <p:cNvPicPr/>
          <p:nvPr/>
        </p:nvPicPr>
        <p:blipFill>
          <a:blip r:embed="rId2"/>
          <a:stretch/>
        </p:blipFill>
        <p:spPr>
          <a:xfrm>
            <a:off x="1080000" y="379080"/>
            <a:ext cx="3274200" cy="4911840"/>
          </a:xfrm>
          <a:prstGeom prst="rect">
            <a:avLst/>
          </a:prstGeom>
          <a:ln>
            <a:noFill/>
          </a:ln>
        </p:spPr>
      </p:pic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pic>
        <p:nvPicPr>
          <p:cNvPr id="135" name="" descr=""/>
          <p:cNvPicPr/>
          <p:nvPr/>
        </p:nvPicPr>
        <p:blipFill>
          <a:blip r:embed="rId2"/>
          <a:stretch/>
        </p:blipFill>
        <p:spPr>
          <a:xfrm>
            <a:off x="1080000" y="379080"/>
            <a:ext cx="3274200" cy="4911840"/>
          </a:xfrm>
          <a:prstGeom prst="rect">
            <a:avLst/>
          </a:prstGeom>
          <a:ln>
            <a:noFill/>
          </a:ln>
        </p:spPr>
      </p:pic>
      <p:pic>
        <p:nvPicPr>
          <p:cNvPr id="136" name="" descr=""/>
          <p:cNvPicPr/>
          <p:nvPr/>
        </p:nvPicPr>
        <p:blipFill>
          <a:blip r:embed="rId3"/>
          <a:stretch/>
        </p:blipFill>
        <p:spPr>
          <a:xfrm>
            <a:off x="5616000" y="379080"/>
            <a:ext cx="3499920" cy="4670640"/>
          </a:xfrm>
          <a:prstGeom prst="rect">
            <a:avLst/>
          </a:prstGeom>
          <a:ln>
            <a:noFill/>
          </a:ln>
        </p:spPr>
      </p:pic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Step three can be hard for a lot of people because they focus more on just getting their work tasks done rather than focusing on themselves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Step Four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0" name="TextShape 2"/>
          <p:cNvSpPr txBox="1"/>
          <p:nvPr/>
        </p:nvSpPr>
        <p:spPr>
          <a:xfrm>
            <a:off x="504000" y="1230480"/>
            <a:ext cx="9071640" cy="3209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These are the last tasks because they are not urgent or important.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2" name="TextShape 2"/>
          <p:cNvSpPr txBox="1"/>
          <p:nvPr/>
        </p:nvSpPr>
        <p:spPr>
          <a:xfrm>
            <a:off x="504000" y="1230480"/>
            <a:ext cx="9071640" cy="3209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These are the last tasks because they are not urgent or important.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They are things you might enjoy, though, like online shopping, catching up on your favorite TV show, or reading a new book.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504000" y="1296360"/>
            <a:ext cx="9071640" cy="3077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You might assume just because you or someone else is busy that you are getting many things done.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This couldn’t be further from the truth.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Just because you are busy does not mean you are being productive.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4" name="TextShape 2"/>
          <p:cNvSpPr txBox="1"/>
          <p:nvPr/>
        </p:nvSpPr>
        <p:spPr>
          <a:xfrm>
            <a:off x="504000" y="1621800"/>
            <a:ext cx="9071640" cy="2426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latin typeface="Arial Narrow"/>
              </a:rPr>
              <a:t>These tasks are crucial at the end of the day because they allow you to have time for yourself that is not focused on work or other people. </a:t>
            </a:r>
            <a:endParaRPr b="0" lang="en-US" sz="3500" spc="-1" strike="noStrike">
              <a:latin typeface="Arial Narrow"/>
            </a:endParaRPr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6" name="TextShape 2"/>
          <p:cNvSpPr txBox="1"/>
          <p:nvPr/>
        </p:nvSpPr>
        <p:spPr>
          <a:xfrm>
            <a:off x="504000" y="1621800"/>
            <a:ext cx="9071640" cy="2426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latin typeface="Arial Narrow"/>
              </a:rPr>
              <a:t>These tasks are crucial at the end of the day because they allow you to have time for yourself that is not focused on work or other people. </a:t>
            </a:r>
            <a:endParaRPr b="0" lang="en-US" sz="35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latin typeface="Arial Narrow"/>
              </a:rPr>
              <a:t>This is a time for you to recuperate for the next day. </a:t>
            </a:r>
            <a:endParaRPr b="0" lang="en-US" sz="3500" spc="-1" strike="noStrike">
              <a:latin typeface="Arial Narrow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504000" y="1508400"/>
            <a:ext cx="9071640" cy="2653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In this tutorial, I will go over the differences between being busy and being productive.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504000" y="1508400"/>
            <a:ext cx="9071640" cy="2653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In this tutorial, I will go over the differences between being busy and being productive.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 will also discuss how to stop being busy and start getting things done.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What Does It Mean To Be Busy?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2023-02-28T13:07:00Z</dcterms:modified>
  <cp:revision>24</cp:revision>
  <dc:subject/>
  <dc:title/>
</cp:coreProperties>
</file>