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media/image43.jpeg" ContentType="image/jpeg"/>
  <Override PartName="/ppt/media/image44.jpeg" ContentType="image/jpeg"/>
  <Override PartName="/ppt/media/image45.jpeg" ContentType="image/jpeg"/>
  <Override PartName="/ppt/media/image46.jpeg" ContentType="image/jpeg"/>
  <Override PartName="/ppt/media/image47.jpeg" ContentType="image/jpeg"/>
  <Override PartName="/ppt/media/image48.jpeg" ContentType="image/jpeg"/>
  <Override PartName="/ppt/media/image49.jpeg" ContentType="image/jpeg"/>
  <Override PartName="/ppt/media/image50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D7CE508E-365E-4E63-B675-B0220244F0D6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image" Target="../media/image15.jpeg"/><Relationship Id="rId4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8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jpeg"/><Relationship Id="rId3" Type="http://schemas.openxmlformats.org/officeDocument/2006/relationships/slideLayout" Target="../slideLayouts/slideLayout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image" Target="../media/image26.jpeg"/><Relationship Id="rId3" Type="http://schemas.openxmlformats.org/officeDocument/2006/relationships/image" Target="../media/image27.jpeg"/><Relationship Id="rId4" Type="http://schemas.openxmlformats.org/officeDocument/2006/relationships/slideLayout" Target="../slideLayouts/slideLayout16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8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8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44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45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46.jpeg"/><Relationship Id="rId2" Type="http://schemas.openxmlformats.org/officeDocument/2006/relationships/slideLayout" Target="../slideLayouts/slideLayout18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47.jpeg"/><Relationship Id="rId2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48.jpeg"/><Relationship Id="rId2" Type="http://schemas.openxmlformats.org/officeDocument/2006/relationships/slideLayout" Target="../slideLayouts/slideLayout18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49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50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How to Start Using Your Time Wisely to Set Goals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" descr=""/>
          <p:cNvPicPr/>
          <p:nvPr/>
        </p:nvPicPr>
        <p:blipFill>
          <a:blip r:embed="rId2"/>
          <a:stretch/>
        </p:blipFill>
        <p:spPr>
          <a:xfrm>
            <a:off x="603720" y="712440"/>
            <a:ext cx="4167720" cy="278064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" descr=""/>
          <p:cNvPicPr/>
          <p:nvPr/>
        </p:nvPicPr>
        <p:blipFill>
          <a:blip r:embed="rId2"/>
          <a:stretch/>
        </p:blipFill>
        <p:spPr>
          <a:xfrm>
            <a:off x="603720" y="712440"/>
            <a:ext cx="4167720" cy="2780640"/>
          </a:xfrm>
          <a:prstGeom prst="rect">
            <a:avLst/>
          </a:prstGeom>
          <a:ln>
            <a:noFill/>
          </a:ln>
        </p:spPr>
      </p:pic>
      <p:pic>
        <p:nvPicPr>
          <p:cNvPr id="94" name="" descr=""/>
          <p:cNvPicPr/>
          <p:nvPr/>
        </p:nvPicPr>
        <p:blipFill>
          <a:blip r:embed="rId3"/>
          <a:stretch/>
        </p:blipFill>
        <p:spPr>
          <a:xfrm>
            <a:off x="2913840" y="1416600"/>
            <a:ext cx="4252680" cy="283716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" descr=""/>
          <p:cNvPicPr/>
          <p:nvPr/>
        </p:nvPicPr>
        <p:blipFill>
          <a:blip r:embed="rId2"/>
          <a:stretch/>
        </p:blipFill>
        <p:spPr>
          <a:xfrm>
            <a:off x="603720" y="712440"/>
            <a:ext cx="4167720" cy="2780640"/>
          </a:xfrm>
          <a:prstGeom prst="rect">
            <a:avLst/>
          </a:prstGeom>
          <a:ln>
            <a:noFill/>
          </a:ln>
        </p:spPr>
      </p:pic>
      <p:pic>
        <p:nvPicPr>
          <p:cNvPr id="96" name="" descr=""/>
          <p:cNvPicPr/>
          <p:nvPr/>
        </p:nvPicPr>
        <p:blipFill>
          <a:blip r:embed="rId3"/>
          <a:stretch/>
        </p:blipFill>
        <p:spPr>
          <a:xfrm>
            <a:off x="2913840" y="1416600"/>
            <a:ext cx="4252680" cy="2837160"/>
          </a:xfrm>
          <a:prstGeom prst="rect">
            <a:avLst/>
          </a:prstGeom>
          <a:ln>
            <a:noFill/>
          </a:ln>
        </p:spPr>
      </p:pic>
      <p:pic>
        <p:nvPicPr>
          <p:cNvPr id="97" name="" descr=""/>
          <p:cNvPicPr/>
          <p:nvPr/>
        </p:nvPicPr>
        <p:blipFill>
          <a:blip r:embed="rId4"/>
          <a:stretch/>
        </p:blipFill>
        <p:spPr>
          <a:xfrm>
            <a:off x="5182920" y="2124360"/>
            <a:ext cx="4402080" cy="293724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Change Your Routine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504000" y="1649880"/>
            <a:ext cx="9071640" cy="2370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Now that you can see the times in your schedule that are wasted, it’s time to make a new plan.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504000" y="1649880"/>
            <a:ext cx="9071640" cy="2370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Now that you can see the times in your schedule that are wasted, it’s time to make a new plan.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need to plan out your day to ensure you are maximizing your time.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pic>
        <p:nvPicPr>
          <p:cNvPr id="104" name="" descr=""/>
          <p:cNvPicPr/>
          <p:nvPr/>
        </p:nvPicPr>
        <p:blipFill>
          <a:blip r:embed="rId2"/>
          <a:stretch/>
        </p:blipFill>
        <p:spPr>
          <a:xfrm>
            <a:off x="1080000" y="379080"/>
            <a:ext cx="3274200" cy="4911840"/>
          </a:xfrm>
          <a:prstGeom prst="rect">
            <a:avLst/>
          </a:prstGeom>
          <a:ln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pic>
        <p:nvPicPr>
          <p:cNvPr id="106" name="" descr=""/>
          <p:cNvPicPr/>
          <p:nvPr/>
        </p:nvPicPr>
        <p:blipFill>
          <a:blip r:embed="rId2"/>
          <a:stretch/>
        </p:blipFill>
        <p:spPr>
          <a:xfrm>
            <a:off x="1080000" y="379080"/>
            <a:ext cx="3274200" cy="4911840"/>
          </a:xfrm>
          <a:prstGeom prst="rect">
            <a:avLst/>
          </a:prstGeom>
          <a:ln>
            <a:noFill/>
          </a:ln>
        </p:spPr>
      </p:pic>
      <p:pic>
        <p:nvPicPr>
          <p:cNvPr id="107" name="" descr=""/>
          <p:cNvPicPr/>
          <p:nvPr/>
        </p:nvPicPr>
        <p:blipFill>
          <a:blip r:embed="rId3"/>
          <a:stretch/>
        </p:blipFill>
        <p:spPr>
          <a:xfrm>
            <a:off x="5688000" y="317880"/>
            <a:ext cx="3355920" cy="5034240"/>
          </a:xfrm>
          <a:prstGeom prst="rect">
            <a:avLst/>
          </a:prstGeom>
          <a:ln>
            <a:noFill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381240" y="1338840"/>
            <a:ext cx="9071640" cy="2992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Do whatever works best for you.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381240" y="1338840"/>
            <a:ext cx="9071640" cy="2992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Do whatever works best for you.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Your schedule and time don’t have to look like everyone else's.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504000" y="1701720"/>
            <a:ext cx="9071640" cy="2266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Everyone should have goals they want to accomplish, whether it’s in the next week, month, or year.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381240" y="1338840"/>
            <a:ext cx="9071640" cy="2992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Do whatever works best for you.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Your schedule and time don’t have to look like everyone else's.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Just make sure whatever schedule you make allows you to be productive and get the necessary work done.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504000" y="1433160"/>
            <a:ext cx="9071640" cy="2804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Make sure to do the things you tend to put off first thing in the morning.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504000" y="1433160"/>
            <a:ext cx="9071640" cy="2804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Make sure to do the things you tend to put off first thing in the morning.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dread cooking dinner, meal prep in the morning.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504000" y="1433160"/>
            <a:ext cx="9071640" cy="2804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Make sure to do the things you tend to put off first thing in the morning.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dread cooking dinner, meal prep in the morning.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dread exercising, go to the gym as soon as you wake up.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Make Room for Unwanted Tasks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504000" y="843480"/>
            <a:ext cx="9071640" cy="3983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Everyone has a few tasks they do not want to do.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4000" y="843480"/>
            <a:ext cx="9071640" cy="3983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Everyone has a few tasks they do not want to do.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This is a normal part of life.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504000" y="843480"/>
            <a:ext cx="9071640" cy="3983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Everyone has a few tasks they do not want to do.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This is a normal part of life.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worst thing you can do is put off unwanted tasks until the end of the day.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04000" y="843480"/>
            <a:ext cx="9071640" cy="3983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Everyone has a few tasks they do not want to do.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This is a normal part of life.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worst thing you can do is put off unwanted tasks until the end of the day.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 you don’t do the dreaded tasks in the morning, you’ll spend the rest of the day avoiding them and then they will never get done.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504000" y="1965960"/>
            <a:ext cx="9071640" cy="1738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Try to do the things you don’t like in the morning.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504000" y="1701720"/>
            <a:ext cx="9071640" cy="2266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Everyone should have goals they want to accomplish, whether it’s in the next week, month, or year.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You should also have goals set for your life that allow you to always be working for a purpose.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504000" y="1965960"/>
            <a:ext cx="9071640" cy="1738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Try to do the things you don’t like in the morning.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Then you will already feel accomplished the rest of the day because you’ll feel like you got something done.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Make Room for Breaks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" descr=""/>
          <p:cNvPicPr/>
          <p:nvPr/>
        </p:nvPicPr>
        <p:blipFill>
          <a:blip r:embed="rId1"/>
          <a:stretch/>
        </p:blipFill>
        <p:spPr>
          <a:xfrm>
            <a:off x="0" y="-1026720"/>
            <a:ext cx="10232280" cy="6768360"/>
          </a:xfrm>
          <a:prstGeom prst="rect">
            <a:avLst/>
          </a:prstGeom>
          <a:ln>
            <a:noFill/>
          </a:ln>
        </p:spPr>
      </p:pic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2" name="TextShape 2"/>
          <p:cNvSpPr txBox="1"/>
          <p:nvPr/>
        </p:nvSpPr>
        <p:spPr>
          <a:xfrm>
            <a:off x="504000" y="1602720"/>
            <a:ext cx="9071640" cy="2464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Keep in mind that the breaks do not have to be long.</a:t>
            </a:r>
            <a:endParaRPr b="0" lang="en-US" sz="3500" spc="-1" strike="noStrike">
              <a:latin typeface="Arial Narrow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504000" y="1602720"/>
            <a:ext cx="9071640" cy="2464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Keep in mind that the breaks do not have to be long. </a:t>
            </a:r>
            <a:endParaRPr b="0" lang="en-US" sz="35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You can have a short break of about 15 minutes. </a:t>
            </a:r>
            <a:endParaRPr b="0" lang="en-US" sz="3500" spc="-1" strike="noStrike">
              <a:latin typeface="Arial Narrow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6" name="TextShape 2"/>
          <p:cNvSpPr txBox="1"/>
          <p:nvPr/>
        </p:nvSpPr>
        <p:spPr>
          <a:xfrm>
            <a:off x="504000" y="1602720"/>
            <a:ext cx="9071640" cy="2464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Keep in mind that the breaks do not have to be long. </a:t>
            </a:r>
            <a:endParaRPr b="0" lang="en-US" sz="35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You can have a short break of about 15 minutes. </a:t>
            </a:r>
            <a:endParaRPr b="0" lang="en-US" sz="35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This gives you enough time to recharge and get your head straight. </a:t>
            </a:r>
            <a:endParaRPr b="0" lang="en-US" sz="3500" spc="-1" strike="noStrike">
              <a:latin typeface="Arial Narrow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Know You Will Have to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Have Roadblocks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" descr=""/>
          <p:cNvPicPr/>
          <p:nvPr/>
        </p:nvPicPr>
        <p:blipFill>
          <a:blip r:embed="rId1"/>
          <a:stretch/>
        </p:blipFill>
        <p:spPr>
          <a:xfrm>
            <a:off x="783720" y="360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This will allow you to overcome them easier versus if you don’t have any extra wiggle room in your schedule.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504000" y="1136160"/>
            <a:ext cx="9071640" cy="3398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Knowing these simple tricks ensures you can start moving towards your goals through determination and productivity.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504000" y="1136160"/>
            <a:ext cx="9071640" cy="3398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Knowing these simple tricks ensures you can start moving towards your goals through determination and productivity.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While the tips seem easy, you will have to put in the hard work and effort to make them possible before you see results.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This tutorial will cover some of the easiest and best ways to start using your time wisely and start accomplishing your goals.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See How You Currently Use Your Time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You might think you currently use your time very wisely, but if you took a harder look at your schedule and time-frame, you could possibly see a few areas that you could change. 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04000" y="1527480"/>
            <a:ext cx="9071640" cy="2615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Sit down and think about where you go every day, how you spend the days, and how you put your brain to work.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504000" y="1527480"/>
            <a:ext cx="9071640" cy="2615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Sit down and think about where you go every day, how you spend the days, and how you put your brain to work.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Identify times that are wasted.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2023-02-28T15:29:27Z</dcterms:modified>
  <cp:revision>18</cp:revision>
  <dc:subject/>
  <dc:title/>
</cp:coreProperties>
</file>