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62B4763A-9341-4973-B171-527A88D73B8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Turn Minimal Free Time Into Maximum Productivity 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347120"/>
            <a:ext cx="9071640" cy="297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 best way to manage your free time is to start with the most important tasks.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Instead of multitasking, try to do one important task and then move into on to the next one.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Do the least important tasks last.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Something Different Everyday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159560"/>
            <a:ext cx="9071640" cy="3350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your slot of free time, do something a little different each day.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159560"/>
            <a:ext cx="9071640" cy="3350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your slot of free time, do something a little different each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One day you can read a book, the next day you can exercise, the next day you can do a hobby you love.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159560"/>
            <a:ext cx="9071640" cy="3350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your slot of free time, do something a little different each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One day you can read a book, the next day you can exercise, the next day you can do a hobby you love.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doing something different every day you are also not getting bored or burnt out.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Breaks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748880"/>
            <a:ext cx="9071640" cy="2172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think you can’t take breaks during the day because you are too busy and you have to keep moving.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748880"/>
            <a:ext cx="9071640" cy="2172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think you can’t take breaks during the day because you are too busy and you have to keep moving.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However, most people find that breaks allow them to focus and get more things done quickly.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0" y="-51588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763560"/>
            <a:ext cx="9071640" cy="414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wonder how they can meet goals, start a new hobby, or be truly productive when they are limited in free time.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During these small breaks, you can do more than just scroll on your phone or watch TV.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During these small breaks, you can do more than just scroll on your phone or watch TV.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 going for a walk, doing some yoga stretches, or starting that new book that has been sitting on the shelf.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Get Distracted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doing important tasks that need to be done, try not to get distracted.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doing important tasks that need to be done, try not to get distracted.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Turn off the TV and your phone.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doing important tasks that need to be done, try not to get distracted.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Turn off the TV and your phone.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Try to find a quiet place, and ask for help with kids or pets when needed, so you can stay focused.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get distracted, you’ll have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less free time and therefore less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time to be productive.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Your Free Time Longer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565280"/>
            <a:ext cx="9071640" cy="2539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How?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565280"/>
            <a:ext cx="9071640" cy="2539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How?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There are many things you do throughout the day without knowing it that cut down on your free time.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763560"/>
            <a:ext cx="9071640" cy="414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wonder how they can meet goals, start a new hobby, or be truly productive when they are limited in free time.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 answer lies in being able to effectively manage your time.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" descr=""/>
          <p:cNvPicPr/>
          <p:nvPr/>
        </p:nvPicPr>
        <p:blipFill>
          <a:blip r:embed="rId1"/>
          <a:stretch/>
        </p:blipFill>
        <p:spPr>
          <a:xfrm>
            <a:off x="-8280" y="-524520"/>
            <a:ext cx="10088280" cy="672588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Cutting out bad habits can make your free time longer and give you more time to yourself.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Cutting out bad habits can make your free time longer and give you more time to yourself.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 hope these simple tips have shown you how to take minimal free time and turn it into a time that can be fun and productive.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763560"/>
            <a:ext cx="9071640" cy="414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wonder how they can meet goals, start a new hobby, or be truly productive when they are limited in free time.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 answer lies in being able to effectively manage your time.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 can’t manage your free time, you will not have enough hours in the day to get things done.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In this tutorial, I am going to show you how to take the little free time you have every day and turn it into something powerful.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Start With the Most Important Tasks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3146400" y="3600"/>
            <a:ext cx="377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347120"/>
            <a:ext cx="9071640" cy="297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 best way to manage your free time is to start with the most important tasks.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347120"/>
            <a:ext cx="9071640" cy="297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 best way to manage your free time is to start with the most important tasks.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Instead of multitasking, try to do one important task and then move into on to the next one.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2023-02-28T09:07:23Z</dcterms:modified>
  <cp:revision>19</cp:revision>
  <dc:subject/>
  <dc:title/>
</cp:coreProperties>
</file>