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9.jpeg" ContentType="image/jpeg"/>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Override PartName="/ppt/media/image17.jpeg" ContentType="image/jpeg"/>
  <Override PartName="/ppt/media/image18.jpeg" ContentType="image/jpeg"/>
  <Override PartName="/ppt/media/image19.jpeg" ContentType="image/jpeg"/>
  <Override PartName="/ppt/media/image20.jpeg" ContentType="image/jpeg"/>
  <Override PartName="/ppt/media/image21.jpeg" ContentType="image/jpeg"/>
  <Override PartName="/ppt/media/image22.jpeg" ContentType="image/jpeg"/>
  <Override PartName="/ppt/media/image23.jpeg" ContentType="image/jpeg"/>
  <Override PartName="/ppt/media/image24.jpeg" ContentType="image/jpeg"/>
  <Override PartName="/ppt/media/image25.jpeg" ContentType="image/jpeg"/>
  <Override PartName="/ppt/media/image26.jpeg" ContentType="image/jpeg"/>
  <Override PartName="/ppt/media/image27.jpeg" ContentType="image/jpeg"/>
  <Override PartName="/ppt/media/image28.jpeg" ContentType="image/jpeg"/>
  <Override PartName="/ppt/media/image29.jpeg" ContentType="image/jpeg"/>
  <Override PartName="/ppt/media/image30.jpeg" ContentType="image/jpeg"/>
  <Override PartName="/ppt/media/image31.jpeg" ContentType="image/jpeg"/>
  <Override PartName="/ppt/media/image32.jpeg" ContentType="image/jpeg"/>
  <Override PartName="/ppt/media/image33.jpeg" ContentType="image/jpeg"/>
  <Override PartName="/ppt/media/image34.jpeg" ContentType="image/jpeg"/>
  <Override PartName="/ppt/media/image35.jpeg" ContentType="image/jpeg"/>
  <Override PartName="/ppt/media/image36.jpeg" ContentType="image/jpeg"/>
  <Override PartName="/ppt/media/image37.jpeg" ContentType="image/jpeg"/>
  <Override PartName="/ppt/media/image38.jpeg" ContentType="image/jpeg"/>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26.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23.xml" ContentType="application/vnd.openxmlformats-officedocument.presentationml.slide+xml"/>
  <Override PartName="/ppt/slides/slide6.xml" ContentType="application/vnd.openxmlformats-officedocument.presentationml.slide+xml"/>
  <Override PartName="/ppt/slides/slide24.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_rels/slide9.xml.rels" ContentType="application/vnd.openxmlformats-package.relationships+xml"/>
  <Override PartName="/ppt/slides/_rels/slide35.xml.rels" ContentType="application/vnd.openxmlformats-package.relationships+xml"/>
  <Override PartName="/ppt/slides/_rels/slide1.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37.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Types>
</file>

<file path=_rels/.rels><?xml version="1.0" encoding="UTF-8"?>
<Relationships xmlns="http://schemas.openxmlformats.org/package/2006/relationships"><Relationship Id="rId1" Type="http://schemas.openxmlformats.org/officedocument/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Lst>
  <p:sldSz cx="10080625" cy="567055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4" name="PlaceHolder 2"/>
          <p:cNvSpPr>
            <a:spLocks noGrp="1"/>
          </p:cNvSpPr>
          <p:nvPr>
            <p:ph type="body"/>
          </p:nvPr>
        </p:nvSpPr>
        <p:spPr>
          <a:xfrm>
            <a:off x="504000" y="1326600"/>
            <a:ext cx="9071640" cy="1568160"/>
          </a:xfrm>
          <a:prstGeom prst="rect">
            <a:avLst/>
          </a:prstGeom>
        </p:spPr>
        <p:txBody>
          <a:bodyPr lIns="0" rIns="0" tIns="0" bIns="0">
            <a:normAutofit/>
          </a:bodyPr>
          <a:p>
            <a:endParaRPr b="0" lang="en-US" sz="3200" spc="-1" strike="noStrike">
              <a:latin typeface="Arial Narrow"/>
            </a:endParaRPr>
          </a:p>
        </p:txBody>
      </p:sp>
      <p:sp>
        <p:nvSpPr>
          <p:cNvPr id="25" name="PlaceHolder 3"/>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7"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28"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29"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
        <p:nvSpPr>
          <p:cNvPr id="30" name="PlaceHolder 5"/>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32" name="PlaceHolder 2"/>
          <p:cNvSpPr>
            <a:spLocks noGrp="1"/>
          </p:cNvSpPr>
          <p:nvPr>
            <p:ph type="body"/>
          </p:nvPr>
        </p:nvSpPr>
        <p:spPr>
          <a:xfrm>
            <a:off x="504000" y="1326600"/>
            <a:ext cx="2920680" cy="1568160"/>
          </a:xfrm>
          <a:prstGeom prst="rect">
            <a:avLst/>
          </a:prstGeom>
        </p:spPr>
        <p:txBody>
          <a:bodyPr lIns="0" rIns="0" tIns="0" bIns="0">
            <a:normAutofit/>
          </a:bodyPr>
          <a:p>
            <a:endParaRPr b="0" lang="en-US" sz="3200" spc="-1" strike="noStrike">
              <a:latin typeface="Arial Narrow"/>
            </a:endParaRPr>
          </a:p>
        </p:txBody>
      </p:sp>
      <p:sp>
        <p:nvSpPr>
          <p:cNvPr id="33" name="PlaceHolder 3"/>
          <p:cNvSpPr>
            <a:spLocks noGrp="1"/>
          </p:cNvSpPr>
          <p:nvPr>
            <p:ph type="body"/>
          </p:nvPr>
        </p:nvSpPr>
        <p:spPr>
          <a:xfrm>
            <a:off x="3571200" y="1326600"/>
            <a:ext cx="2920680" cy="1568160"/>
          </a:xfrm>
          <a:prstGeom prst="rect">
            <a:avLst/>
          </a:prstGeom>
        </p:spPr>
        <p:txBody>
          <a:bodyPr lIns="0" rIns="0" tIns="0" bIns="0">
            <a:normAutofit/>
          </a:bodyPr>
          <a:p>
            <a:endParaRPr b="0" lang="en-US" sz="3200" spc="-1" strike="noStrike">
              <a:latin typeface="Arial Narrow"/>
            </a:endParaRPr>
          </a:p>
        </p:txBody>
      </p:sp>
      <p:sp>
        <p:nvSpPr>
          <p:cNvPr id="34" name="PlaceHolder 4"/>
          <p:cNvSpPr>
            <a:spLocks noGrp="1"/>
          </p:cNvSpPr>
          <p:nvPr>
            <p:ph type="body"/>
          </p:nvPr>
        </p:nvSpPr>
        <p:spPr>
          <a:xfrm>
            <a:off x="6638040" y="1326600"/>
            <a:ext cx="2920680" cy="1568160"/>
          </a:xfrm>
          <a:prstGeom prst="rect">
            <a:avLst/>
          </a:prstGeom>
        </p:spPr>
        <p:txBody>
          <a:bodyPr lIns="0" rIns="0" tIns="0" bIns="0">
            <a:normAutofit/>
          </a:bodyPr>
          <a:p>
            <a:endParaRPr b="0" lang="en-US" sz="3200" spc="-1" strike="noStrike">
              <a:latin typeface="Arial Narrow"/>
            </a:endParaRPr>
          </a:p>
        </p:txBody>
      </p:sp>
      <p:sp>
        <p:nvSpPr>
          <p:cNvPr id="35" name="PlaceHolder 5"/>
          <p:cNvSpPr>
            <a:spLocks noGrp="1"/>
          </p:cNvSpPr>
          <p:nvPr>
            <p:ph type="body"/>
          </p:nvPr>
        </p:nvSpPr>
        <p:spPr>
          <a:xfrm>
            <a:off x="504000" y="3044160"/>
            <a:ext cx="2920680" cy="1568160"/>
          </a:xfrm>
          <a:prstGeom prst="rect">
            <a:avLst/>
          </a:prstGeom>
        </p:spPr>
        <p:txBody>
          <a:bodyPr lIns="0" rIns="0" tIns="0" bIns="0">
            <a:normAutofit/>
          </a:bodyPr>
          <a:p>
            <a:endParaRPr b="0" lang="en-US" sz="3200" spc="-1" strike="noStrike">
              <a:latin typeface="Arial Narrow"/>
            </a:endParaRPr>
          </a:p>
        </p:txBody>
      </p:sp>
      <p:sp>
        <p:nvSpPr>
          <p:cNvPr id="36" name="PlaceHolder 6"/>
          <p:cNvSpPr>
            <a:spLocks noGrp="1"/>
          </p:cNvSpPr>
          <p:nvPr>
            <p:ph type="body"/>
          </p:nvPr>
        </p:nvSpPr>
        <p:spPr>
          <a:xfrm>
            <a:off x="3571200" y="3044160"/>
            <a:ext cx="2920680" cy="1568160"/>
          </a:xfrm>
          <a:prstGeom prst="rect">
            <a:avLst/>
          </a:prstGeom>
        </p:spPr>
        <p:txBody>
          <a:bodyPr lIns="0" rIns="0" tIns="0" bIns="0">
            <a:normAutofit/>
          </a:bodyPr>
          <a:p>
            <a:endParaRPr b="0" lang="en-US" sz="3200" spc="-1" strike="noStrike">
              <a:latin typeface="Arial Narrow"/>
            </a:endParaRPr>
          </a:p>
        </p:txBody>
      </p:sp>
      <p:sp>
        <p:nvSpPr>
          <p:cNvPr id="37" name="PlaceHolder 7"/>
          <p:cNvSpPr>
            <a:spLocks noGrp="1"/>
          </p:cNvSpPr>
          <p:nvPr>
            <p:ph type="body"/>
          </p:nvPr>
        </p:nvSpPr>
        <p:spPr>
          <a:xfrm>
            <a:off x="6638040" y="3044160"/>
            <a:ext cx="292068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4" name="PlaceHolder 2"/>
          <p:cNvSpPr>
            <a:spLocks noGrp="1"/>
          </p:cNvSpPr>
          <p:nvPr>
            <p:ph type="subTitle"/>
          </p:nvPr>
        </p:nvSpPr>
        <p:spPr>
          <a:xfrm>
            <a:off x="504000" y="1326600"/>
            <a:ext cx="9071640" cy="328824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6" name="PlaceHolder 2"/>
          <p:cNvSpPr>
            <a:spLocks noGrp="1"/>
          </p:cNvSpPr>
          <p:nvPr>
            <p:ph type="body"/>
          </p:nvPr>
        </p:nvSpPr>
        <p:spPr>
          <a:xfrm>
            <a:off x="504000" y="1326600"/>
            <a:ext cx="907164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8"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49"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504000" y="226080"/>
            <a:ext cx="9071640" cy="438840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3"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54"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
        <p:nvSpPr>
          <p:cNvPr id="55"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3" name="PlaceHolder 2"/>
          <p:cNvSpPr>
            <a:spLocks noGrp="1"/>
          </p:cNvSpPr>
          <p:nvPr>
            <p:ph type="subTitle"/>
          </p:nvPr>
        </p:nvSpPr>
        <p:spPr>
          <a:xfrm>
            <a:off x="504000" y="1326600"/>
            <a:ext cx="9071640" cy="328824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7"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58"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59" name="PlaceHolder 4"/>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1"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62"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63" name="PlaceHolder 4"/>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5" name="PlaceHolder 2"/>
          <p:cNvSpPr>
            <a:spLocks noGrp="1"/>
          </p:cNvSpPr>
          <p:nvPr>
            <p:ph type="body"/>
          </p:nvPr>
        </p:nvSpPr>
        <p:spPr>
          <a:xfrm>
            <a:off x="504000" y="1326600"/>
            <a:ext cx="9071640" cy="1568160"/>
          </a:xfrm>
          <a:prstGeom prst="rect">
            <a:avLst/>
          </a:prstGeom>
        </p:spPr>
        <p:txBody>
          <a:bodyPr lIns="0" rIns="0" tIns="0" bIns="0">
            <a:normAutofit/>
          </a:bodyPr>
          <a:p>
            <a:endParaRPr b="0" lang="en-US" sz="3200" spc="-1" strike="noStrike">
              <a:latin typeface="Arial Narrow"/>
            </a:endParaRPr>
          </a:p>
        </p:txBody>
      </p:sp>
      <p:sp>
        <p:nvSpPr>
          <p:cNvPr id="66" name="PlaceHolder 3"/>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8"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69"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70"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
        <p:nvSpPr>
          <p:cNvPr id="71" name="PlaceHolder 5"/>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73" name="PlaceHolder 2"/>
          <p:cNvSpPr>
            <a:spLocks noGrp="1"/>
          </p:cNvSpPr>
          <p:nvPr>
            <p:ph type="body"/>
          </p:nvPr>
        </p:nvSpPr>
        <p:spPr>
          <a:xfrm>
            <a:off x="504000" y="1326600"/>
            <a:ext cx="2920680" cy="1568160"/>
          </a:xfrm>
          <a:prstGeom prst="rect">
            <a:avLst/>
          </a:prstGeom>
        </p:spPr>
        <p:txBody>
          <a:bodyPr lIns="0" rIns="0" tIns="0" bIns="0">
            <a:normAutofit/>
          </a:bodyPr>
          <a:p>
            <a:endParaRPr b="0" lang="en-US" sz="3200" spc="-1" strike="noStrike">
              <a:latin typeface="Arial Narrow"/>
            </a:endParaRPr>
          </a:p>
        </p:txBody>
      </p:sp>
      <p:sp>
        <p:nvSpPr>
          <p:cNvPr id="74" name="PlaceHolder 3"/>
          <p:cNvSpPr>
            <a:spLocks noGrp="1"/>
          </p:cNvSpPr>
          <p:nvPr>
            <p:ph type="body"/>
          </p:nvPr>
        </p:nvSpPr>
        <p:spPr>
          <a:xfrm>
            <a:off x="3571200" y="1326600"/>
            <a:ext cx="2920680" cy="1568160"/>
          </a:xfrm>
          <a:prstGeom prst="rect">
            <a:avLst/>
          </a:prstGeom>
        </p:spPr>
        <p:txBody>
          <a:bodyPr lIns="0" rIns="0" tIns="0" bIns="0">
            <a:normAutofit/>
          </a:bodyPr>
          <a:p>
            <a:endParaRPr b="0" lang="en-US" sz="3200" spc="-1" strike="noStrike">
              <a:latin typeface="Arial Narrow"/>
            </a:endParaRPr>
          </a:p>
        </p:txBody>
      </p:sp>
      <p:sp>
        <p:nvSpPr>
          <p:cNvPr id="75" name="PlaceHolder 4"/>
          <p:cNvSpPr>
            <a:spLocks noGrp="1"/>
          </p:cNvSpPr>
          <p:nvPr>
            <p:ph type="body"/>
          </p:nvPr>
        </p:nvSpPr>
        <p:spPr>
          <a:xfrm>
            <a:off x="6638040" y="1326600"/>
            <a:ext cx="2920680" cy="1568160"/>
          </a:xfrm>
          <a:prstGeom prst="rect">
            <a:avLst/>
          </a:prstGeom>
        </p:spPr>
        <p:txBody>
          <a:bodyPr lIns="0" rIns="0" tIns="0" bIns="0">
            <a:normAutofit/>
          </a:bodyPr>
          <a:p>
            <a:endParaRPr b="0" lang="en-US" sz="3200" spc="-1" strike="noStrike">
              <a:latin typeface="Arial Narrow"/>
            </a:endParaRPr>
          </a:p>
        </p:txBody>
      </p:sp>
      <p:sp>
        <p:nvSpPr>
          <p:cNvPr id="76" name="PlaceHolder 5"/>
          <p:cNvSpPr>
            <a:spLocks noGrp="1"/>
          </p:cNvSpPr>
          <p:nvPr>
            <p:ph type="body"/>
          </p:nvPr>
        </p:nvSpPr>
        <p:spPr>
          <a:xfrm>
            <a:off x="504000" y="3044160"/>
            <a:ext cx="2920680" cy="1568160"/>
          </a:xfrm>
          <a:prstGeom prst="rect">
            <a:avLst/>
          </a:prstGeom>
        </p:spPr>
        <p:txBody>
          <a:bodyPr lIns="0" rIns="0" tIns="0" bIns="0">
            <a:normAutofit/>
          </a:bodyPr>
          <a:p>
            <a:endParaRPr b="0" lang="en-US" sz="3200" spc="-1" strike="noStrike">
              <a:latin typeface="Arial Narrow"/>
            </a:endParaRPr>
          </a:p>
        </p:txBody>
      </p:sp>
      <p:sp>
        <p:nvSpPr>
          <p:cNvPr id="77" name="PlaceHolder 6"/>
          <p:cNvSpPr>
            <a:spLocks noGrp="1"/>
          </p:cNvSpPr>
          <p:nvPr>
            <p:ph type="body"/>
          </p:nvPr>
        </p:nvSpPr>
        <p:spPr>
          <a:xfrm>
            <a:off x="3571200" y="3044160"/>
            <a:ext cx="2920680" cy="1568160"/>
          </a:xfrm>
          <a:prstGeom prst="rect">
            <a:avLst/>
          </a:prstGeom>
        </p:spPr>
        <p:txBody>
          <a:bodyPr lIns="0" rIns="0" tIns="0" bIns="0">
            <a:normAutofit/>
          </a:bodyPr>
          <a:p>
            <a:endParaRPr b="0" lang="en-US" sz="3200" spc="-1" strike="noStrike">
              <a:latin typeface="Arial Narrow"/>
            </a:endParaRPr>
          </a:p>
        </p:txBody>
      </p:sp>
      <p:sp>
        <p:nvSpPr>
          <p:cNvPr id="78" name="PlaceHolder 7"/>
          <p:cNvSpPr>
            <a:spLocks noGrp="1"/>
          </p:cNvSpPr>
          <p:nvPr>
            <p:ph type="body"/>
          </p:nvPr>
        </p:nvSpPr>
        <p:spPr>
          <a:xfrm>
            <a:off x="6638040" y="3044160"/>
            <a:ext cx="292068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 name="PlaceHolder 2"/>
          <p:cNvSpPr>
            <a:spLocks noGrp="1"/>
          </p:cNvSpPr>
          <p:nvPr>
            <p:ph type="body"/>
          </p:nvPr>
        </p:nvSpPr>
        <p:spPr>
          <a:xfrm>
            <a:off x="504000" y="1326600"/>
            <a:ext cx="907164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7"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8"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1640" cy="438840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12"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13"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
        <p:nvSpPr>
          <p:cNvPr id="14"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16"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17"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18" name="PlaceHolder 4"/>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0"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21"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22" name="PlaceHolder 4"/>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fillRect/>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p:spPr>
        <p:txBody>
          <a:bodyPr lIns="0" rIns="0" tIns="0" bIns="0" anchor="ctr"/>
          <a:p>
            <a:pPr algn="ct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p:spPr>
        <p:txBody>
          <a:bodyPr lIns="0" rIns="0" tIns="0" bIns="0">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226080"/>
            <a:ext cx="9071640" cy="946440"/>
          </a:xfrm>
          <a:prstGeom prst="rect">
            <a:avLst/>
          </a:prstGeom>
        </p:spPr>
        <p:txBody>
          <a:bodyPr lIns="0" rIns="0" tIns="0" bIns="0" anchor="ctr"/>
          <a:p>
            <a:pPr algn="ctr"/>
            <a:r>
              <a:rPr b="0" lang="en-US" sz="4400" spc="-1" strike="noStrike" cap="all">
                <a:latin typeface="Arial"/>
              </a:rPr>
              <a:t>Click to edit the title text format</a:t>
            </a:r>
            <a:endParaRPr b="0" lang="en-US" sz="4400" spc="-1" strike="noStrike" cap="all">
              <a:latin typeface="Arial"/>
            </a:endParaRPr>
          </a:p>
        </p:txBody>
      </p:sp>
      <p:sp>
        <p:nvSpPr>
          <p:cNvPr id="39" name="PlaceHolder 2"/>
          <p:cNvSpPr>
            <a:spLocks noGrp="1"/>
          </p:cNvSpPr>
          <p:nvPr>
            <p:ph type="body"/>
          </p:nvPr>
        </p:nvSpPr>
        <p:spPr>
          <a:xfrm>
            <a:off x="504000" y="1326600"/>
            <a:ext cx="9071640" cy="3288240"/>
          </a:xfrm>
          <a:prstGeom prst="rect">
            <a:avLst/>
          </a:prstGeom>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Click to edit the outline text format</a:t>
            </a:r>
            <a:endParaRPr b="0" lang="en-US" sz="3200" spc="-1" strike="noStrike">
              <a:latin typeface="Arial Narrow"/>
            </a:endParaRPr>
          </a:p>
          <a:p>
            <a:pPr lvl="1" marL="864000" indent="-324000">
              <a:spcBef>
                <a:spcPts val="1134"/>
              </a:spcBef>
              <a:buClr>
                <a:srgbClr val="000000"/>
              </a:buClr>
              <a:buSzPct val="75000"/>
              <a:buFont typeface="Symbol" charset="2"/>
              <a:buChar char=""/>
            </a:pPr>
            <a:r>
              <a:rPr b="0" lang="en-US" sz="2800" spc="-1" strike="noStrike">
                <a:latin typeface="Arial Narrow"/>
              </a:rPr>
              <a:t>Second Outline Level</a:t>
            </a:r>
            <a:endParaRPr b="0" lang="en-US" sz="2800" spc="-1" strike="noStrike">
              <a:latin typeface="Arial Narrow"/>
            </a:endParaRPr>
          </a:p>
          <a:p>
            <a:pPr lvl="2" marL="1296000" indent="-288000">
              <a:spcBef>
                <a:spcPts val="850"/>
              </a:spcBef>
              <a:buClr>
                <a:srgbClr val="000000"/>
              </a:buClr>
              <a:buSzPct val="45000"/>
              <a:buFont typeface="Wingdings" charset="2"/>
              <a:buChar char=""/>
            </a:pPr>
            <a:r>
              <a:rPr b="0" lang="en-US" sz="2400" spc="-1" strike="noStrike">
                <a:latin typeface="Arial Narrow"/>
              </a:rPr>
              <a:t>Third Outline Level</a:t>
            </a:r>
            <a:endParaRPr b="0" lang="en-US" sz="2400" spc="-1" strike="noStrike">
              <a:latin typeface="Arial Narrow"/>
            </a:endParaRPr>
          </a:p>
          <a:p>
            <a:pPr lvl="3" marL="1728000" indent="-216000">
              <a:spcBef>
                <a:spcPts val="567"/>
              </a:spcBef>
              <a:buClr>
                <a:srgbClr val="000000"/>
              </a:buClr>
              <a:buSzPct val="75000"/>
              <a:buFont typeface="Symbol" charset="2"/>
              <a:buChar char=""/>
            </a:pPr>
            <a:r>
              <a:rPr b="0" lang="en-US" sz="2000" spc="-1" strike="noStrike">
                <a:latin typeface="Arial Narrow"/>
              </a:rPr>
              <a:t>Fourth Outline Level</a:t>
            </a:r>
            <a:endParaRPr b="0" lang="en-US" sz="2000" spc="-1" strike="noStrike">
              <a:latin typeface="Arial Narrow"/>
            </a:endParaRPr>
          </a:p>
          <a:p>
            <a:pPr lvl="4" marL="2160000" indent="-216000">
              <a:spcBef>
                <a:spcPts val="283"/>
              </a:spcBef>
              <a:buClr>
                <a:srgbClr val="000000"/>
              </a:buClr>
              <a:buSzPct val="45000"/>
              <a:buFont typeface="Wingdings" charset="2"/>
              <a:buChar char=""/>
            </a:pPr>
            <a:r>
              <a:rPr b="0" lang="en-US" sz="2000" spc="-1" strike="noStrike">
                <a:latin typeface="Arial Narrow"/>
              </a:rPr>
              <a:t>Fifth Outline Level</a:t>
            </a:r>
            <a:endParaRPr b="0" lang="en-US" sz="2000" spc="-1" strike="noStrike">
              <a:latin typeface="Arial Narrow"/>
            </a:endParaRPr>
          </a:p>
          <a:p>
            <a:pPr lvl="5" marL="2592000" indent="-216000">
              <a:spcBef>
                <a:spcPts val="283"/>
              </a:spcBef>
              <a:buClr>
                <a:srgbClr val="000000"/>
              </a:buClr>
              <a:buSzPct val="45000"/>
              <a:buFont typeface="Wingdings" charset="2"/>
              <a:buChar char=""/>
            </a:pPr>
            <a:r>
              <a:rPr b="0" lang="en-US" sz="2000" spc="-1" strike="noStrike">
                <a:latin typeface="Arial Narrow"/>
              </a:rPr>
              <a:t>Sixth Outline Level</a:t>
            </a:r>
            <a:endParaRPr b="0" lang="en-US" sz="2000" spc="-1" strike="noStrike">
              <a:latin typeface="Arial Narrow"/>
            </a:endParaRPr>
          </a:p>
          <a:p>
            <a:pPr lvl="6" marL="3024000" indent="-216000">
              <a:spcBef>
                <a:spcPts val="283"/>
              </a:spcBef>
              <a:buClr>
                <a:srgbClr val="000000"/>
              </a:buClr>
              <a:buSzPct val="45000"/>
              <a:buFont typeface="Wingdings" charset="2"/>
              <a:buChar char=""/>
            </a:pPr>
            <a:r>
              <a:rPr b="0" lang="en-US" sz="2000" spc="-1" strike="noStrike">
                <a:latin typeface="Arial Narrow"/>
              </a:rPr>
              <a:t>Seventh Outline Level</a:t>
            </a:r>
            <a:endParaRPr b="0" lang="en-US" sz="2000" spc="-1" strike="noStrike">
              <a:latin typeface="Arial Narrow"/>
            </a:endParaRPr>
          </a:p>
        </p:txBody>
      </p:sp>
      <p:sp>
        <p:nvSpPr>
          <p:cNvPr id="40" name="PlaceHolder 3"/>
          <p:cNvSpPr>
            <a:spLocks noGrp="1"/>
          </p:cNvSpPr>
          <p:nvPr>
            <p:ph type="dt"/>
          </p:nvPr>
        </p:nvSpPr>
        <p:spPr>
          <a:xfrm>
            <a:off x="504000" y="5165280"/>
            <a:ext cx="2348280" cy="390600"/>
          </a:xfrm>
          <a:prstGeom prst="rect">
            <a:avLst/>
          </a:prstGeom>
        </p:spPr>
        <p:txBody>
          <a:bodyPr lIns="0" rIns="0" tIns="0" bIns="0"/>
          <a:p>
            <a:r>
              <a:rPr b="0" lang="en-US" sz="1400" spc="-1" strike="noStrike">
                <a:latin typeface="Times New Roman"/>
              </a:rPr>
              <a:t>&lt;date/time&gt;</a:t>
            </a:r>
            <a:endParaRPr b="0" lang="en-US" sz="1400" spc="-1" strike="noStrike">
              <a:latin typeface="Times New Roman"/>
            </a:endParaRPr>
          </a:p>
        </p:txBody>
      </p:sp>
      <p:sp>
        <p:nvSpPr>
          <p:cNvPr id="41" name="PlaceHolder 4"/>
          <p:cNvSpPr>
            <a:spLocks noGrp="1"/>
          </p:cNvSpPr>
          <p:nvPr>
            <p:ph type="ftr"/>
          </p:nvPr>
        </p:nvSpPr>
        <p:spPr>
          <a:xfrm>
            <a:off x="3447360" y="5165280"/>
            <a:ext cx="3195000" cy="390600"/>
          </a:xfrm>
          <a:prstGeom prst="rect">
            <a:avLst/>
          </a:prstGeom>
        </p:spPr>
        <p:txBody>
          <a:bodyPr lIns="0" rIns="0" tIns="0" bIns="0"/>
          <a:p>
            <a:pPr algn="ctr"/>
            <a:r>
              <a:rPr b="0" lang="en-US" sz="1400" spc="-1" strike="noStrike">
                <a:latin typeface="Times New Roman"/>
              </a:rPr>
              <a:t>&lt;footer&gt;</a:t>
            </a:r>
            <a:endParaRPr b="0" lang="en-US" sz="1400" spc="-1" strike="noStrike">
              <a:latin typeface="Times New Roman"/>
            </a:endParaRPr>
          </a:p>
        </p:txBody>
      </p:sp>
      <p:sp>
        <p:nvSpPr>
          <p:cNvPr id="42" name="PlaceHolder 5"/>
          <p:cNvSpPr>
            <a:spLocks noGrp="1"/>
          </p:cNvSpPr>
          <p:nvPr>
            <p:ph type="sldNum"/>
          </p:nvPr>
        </p:nvSpPr>
        <p:spPr>
          <a:xfrm>
            <a:off x="7227360" y="5165280"/>
            <a:ext cx="2348280" cy="390600"/>
          </a:xfrm>
          <a:prstGeom prst="rect">
            <a:avLst/>
          </a:prstGeom>
        </p:spPr>
        <p:txBody>
          <a:bodyPr lIns="0" rIns="0" tIns="0" bIns="0"/>
          <a:p>
            <a:pPr algn="r"/>
            <a:fld id="{D39EF3EF-E8F1-491D-9B19-478D2F96540D}"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10.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18.xml"/>
</Relationships>
</file>

<file path=ppt/slides/_rels/slide12.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18.xml"/>
</Relationships>
</file>

<file path=ppt/slides/_rels/slide13.xml.rels><?xml version="1.0" encoding="UTF-8"?>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15.xml"/>
</Relationships>
</file>

<file path=ppt/slides/_rels/slide14.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15.xml"/>
</Relationships>
</file>

<file path=ppt/slides/_rels/slide15.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18.xml"/>
</Relationships>
</file>

<file path=ppt/slides/_rels/slide16.xml.rels><?xml version="1.0" encoding="UTF-8"?>
<Relationships xmlns="http://schemas.openxmlformats.org/package/2006/relationships"><Relationship Id="rId1" Type="http://schemas.openxmlformats.org/officeDocument/2006/relationships/image" Target="../media/image17.jpeg"/><Relationship Id="rId2" Type="http://schemas.openxmlformats.org/officeDocument/2006/relationships/slideLayout" Target="../slideLayouts/slideLayout18.xml"/>
</Relationships>
</file>

<file path=ppt/slides/_rels/slide17.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slideLayout" Target="../slideLayouts/slideLayout15.xml"/>
</Relationships>
</file>

<file path=ppt/slides/_rels/slide18.xml.rels><?xml version="1.0" encoding="UTF-8"?>
<Relationships xmlns="http://schemas.openxmlformats.org/package/2006/relationships"><Relationship Id="rId1" Type="http://schemas.openxmlformats.org/officeDocument/2006/relationships/image" Target="../media/image19.jpeg"/><Relationship Id="rId2" Type="http://schemas.openxmlformats.org/officeDocument/2006/relationships/slideLayout" Target="../slideLayouts/slideLayout15.xml"/>
</Relationships>
</file>

<file path=ppt/slides/_rels/slide19.xml.rels><?xml version="1.0" encoding="UTF-8"?>
<Relationships xmlns="http://schemas.openxmlformats.org/package/2006/relationships"><Relationship Id="rId1" Type="http://schemas.openxmlformats.org/officeDocument/2006/relationships/image" Target="../media/image20.jpeg"/><Relationship Id="rId2"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20.xml.rels><?xml version="1.0" encoding="UTF-8"?>
<Relationships xmlns="http://schemas.openxmlformats.org/package/2006/relationships"><Relationship Id="rId1" Type="http://schemas.openxmlformats.org/officeDocument/2006/relationships/image" Target="../media/image21.jpeg"/><Relationship Id="rId2" Type="http://schemas.openxmlformats.org/officeDocument/2006/relationships/slideLayout" Target="../slideLayouts/slideLayout18.xml"/>
</Relationships>
</file>

<file path=ppt/slides/_rels/slide21.xml.rels><?xml version="1.0" encoding="UTF-8"?>
<Relationships xmlns="http://schemas.openxmlformats.org/package/2006/relationships"><Relationship Id="rId1" Type="http://schemas.openxmlformats.org/officeDocument/2006/relationships/image" Target="../media/image22.jpeg"/><Relationship Id="rId2" Type="http://schemas.openxmlformats.org/officeDocument/2006/relationships/slideLayout" Target="../slideLayouts/slideLayout18.xml"/>
</Relationships>
</file>

<file path=ppt/slides/_rels/slide22.xml.rels><?xml version="1.0" encoding="UTF-8"?>
<Relationships xmlns="http://schemas.openxmlformats.org/package/2006/relationships"><Relationship Id="rId1" Type="http://schemas.openxmlformats.org/officeDocument/2006/relationships/image" Target="../media/image23.jpeg"/><Relationship Id="rId2" Type="http://schemas.openxmlformats.org/officeDocument/2006/relationships/slideLayout" Target="../slideLayouts/slideLayout15.xml"/>
</Relationships>
</file>

<file path=ppt/slides/_rels/slide23.xml.rels><?xml version="1.0" encoding="UTF-8"?>
<Relationships xmlns="http://schemas.openxmlformats.org/package/2006/relationships"><Relationship Id="rId1" Type="http://schemas.openxmlformats.org/officeDocument/2006/relationships/image" Target="../media/image24.jpeg"/><Relationship Id="rId2" Type="http://schemas.openxmlformats.org/officeDocument/2006/relationships/slideLayout" Target="../slideLayouts/slideLayout15.xml"/>
</Relationships>
</file>

<file path=ppt/slides/_rels/slide24.xml.rels><?xml version="1.0" encoding="UTF-8"?>
<Relationships xmlns="http://schemas.openxmlformats.org/package/2006/relationships"><Relationship Id="rId1" Type="http://schemas.openxmlformats.org/officeDocument/2006/relationships/image" Target="../media/image25.jpeg"/><Relationship Id="rId2" Type="http://schemas.openxmlformats.org/officeDocument/2006/relationships/slideLayout" Target="../slideLayouts/slideLayout18.xml"/>
</Relationships>
</file>

<file path=ppt/slides/_rels/slide25.xml.rels><?xml version="1.0" encoding="UTF-8"?>
<Relationships xmlns="http://schemas.openxmlformats.org/package/2006/relationships"><Relationship Id="rId1" Type="http://schemas.openxmlformats.org/officeDocument/2006/relationships/image" Target="../media/image26.jpeg"/><Relationship Id="rId2" Type="http://schemas.openxmlformats.org/officeDocument/2006/relationships/slideLayout" Target="../slideLayouts/slideLayout18.xml"/>
</Relationships>
</file>

<file path=ppt/slides/_rels/slide26.xml.rels><?xml version="1.0" encoding="UTF-8"?>
<Relationships xmlns="http://schemas.openxmlformats.org/package/2006/relationships"><Relationship Id="rId1" Type="http://schemas.openxmlformats.org/officeDocument/2006/relationships/image" Target="../media/image27.jpeg"/><Relationship Id="rId2" Type="http://schemas.openxmlformats.org/officeDocument/2006/relationships/slideLayout" Target="../slideLayouts/slideLayout15.xml"/>
</Relationships>
</file>

<file path=ppt/slides/_rels/slide27.xml.rels><?xml version="1.0" encoding="UTF-8"?>
<Relationships xmlns="http://schemas.openxmlformats.org/package/2006/relationships"><Relationship Id="rId1" Type="http://schemas.openxmlformats.org/officeDocument/2006/relationships/image" Target="../media/image28.jpeg"/><Relationship Id="rId2" Type="http://schemas.openxmlformats.org/officeDocument/2006/relationships/slideLayout" Target="../slideLayouts/slideLayout15.xml"/>
</Relationships>
</file>

<file path=ppt/slides/_rels/slide28.xml.rels><?xml version="1.0" encoding="UTF-8"?>
<Relationships xmlns="http://schemas.openxmlformats.org/package/2006/relationships"><Relationship Id="rId1" Type="http://schemas.openxmlformats.org/officeDocument/2006/relationships/image" Target="../media/image29.jpeg"/><Relationship Id="rId2"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image" Target="../media/image30.jpeg"/><Relationship Id="rId2" Type="http://schemas.openxmlformats.org/officeDocument/2006/relationships/slideLayout" Target="../slideLayouts/slideLayout18.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5.xml"/>
</Relationships>
</file>

<file path=ppt/slides/_rels/slide30.xml.rels><?xml version="1.0" encoding="UTF-8"?>
<Relationships xmlns="http://schemas.openxmlformats.org/package/2006/relationships"><Relationship Id="rId1" Type="http://schemas.openxmlformats.org/officeDocument/2006/relationships/image" Target="../media/image31.jpeg"/><Relationship Id="rId2" Type="http://schemas.openxmlformats.org/officeDocument/2006/relationships/slideLayout" Target="../slideLayouts/slideLayout15.xml"/>
</Relationships>
</file>

<file path=ppt/slides/_rels/slide31.xml.rels><?xml version="1.0" encoding="UTF-8"?>
<Relationships xmlns="http://schemas.openxmlformats.org/package/2006/relationships"><Relationship Id="rId1" Type="http://schemas.openxmlformats.org/officeDocument/2006/relationships/image" Target="../media/image32.jpeg"/><Relationship Id="rId2" Type="http://schemas.openxmlformats.org/officeDocument/2006/relationships/slideLayout" Target="../slideLayouts/slideLayout15.xml"/>
</Relationships>
</file>

<file path=ppt/slides/_rels/slide32.xml.rels><?xml version="1.0" encoding="UTF-8"?>
<Relationships xmlns="http://schemas.openxmlformats.org/package/2006/relationships"><Relationship Id="rId1" Type="http://schemas.openxmlformats.org/officeDocument/2006/relationships/image" Target="../media/image33.jpeg"/><Relationship Id="rId2" Type="http://schemas.openxmlformats.org/officeDocument/2006/relationships/slideLayout" Target="../slideLayouts/slideLayout18.xml"/>
</Relationships>
</file>

<file path=ppt/slides/_rels/slide33.xml.rels><?xml version="1.0" encoding="UTF-8"?>
<Relationships xmlns="http://schemas.openxmlformats.org/package/2006/relationships"><Relationship Id="rId1" Type="http://schemas.openxmlformats.org/officeDocument/2006/relationships/image" Target="../media/image34.jpeg"/><Relationship Id="rId2" Type="http://schemas.openxmlformats.org/officeDocument/2006/relationships/slideLayout" Target="../slideLayouts/slideLayout18.xml"/>
</Relationships>
</file>

<file path=ppt/slides/_rels/slide34.xml.rels><?xml version="1.0" encoding="UTF-8"?>
<Relationships xmlns="http://schemas.openxmlformats.org/package/2006/relationships"><Relationship Id="rId1" Type="http://schemas.openxmlformats.org/officeDocument/2006/relationships/image" Target="../media/image35.jpeg"/><Relationship Id="rId2" Type="http://schemas.openxmlformats.org/officeDocument/2006/relationships/slideLayout" Target="../slideLayouts/slideLayout15.xml"/>
</Relationships>
</file>

<file path=ppt/slides/_rels/slide35.xml.rels><?xml version="1.0" encoding="UTF-8"?>
<Relationships xmlns="http://schemas.openxmlformats.org/package/2006/relationships"><Relationship Id="rId1" Type="http://schemas.openxmlformats.org/officeDocument/2006/relationships/image" Target="../media/image36.jpeg"/><Relationship Id="rId2" Type="http://schemas.openxmlformats.org/officeDocument/2006/relationships/slideLayout" Target="../slideLayouts/slideLayout15.xml"/>
</Relationships>
</file>

<file path=ppt/slides/_rels/slide36.xml.rels><?xml version="1.0" encoding="UTF-8"?>
<Relationships xmlns="http://schemas.openxmlformats.org/package/2006/relationships"><Relationship Id="rId1" Type="http://schemas.openxmlformats.org/officeDocument/2006/relationships/image" Target="../media/image37.jpeg"/><Relationship Id="rId2" Type="http://schemas.openxmlformats.org/officeDocument/2006/relationships/slideLayout" Target="../slideLayouts/slideLayout15.xml"/>
</Relationships>
</file>

<file path=ppt/slides/_rels/slide37.xml.rels><?xml version="1.0" encoding="UTF-8"?>
<Relationships xmlns="http://schemas.openxmlformats.org/package/2006/relationships"><Relationship Id="rId1" Type="http://schemas.openxmlformats.org/officeDocument/2006/relationships/image" Target="../media/image38.jpeg"/><Relationship Id="rId2"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8.xml"/>
</Relationships>
</file>

<file path=ppt/slides/_rels/slide5.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8.xml"/>
</Relationships>
</file>

<file path=ppt/slides/_rels/slide7.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79"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ffffff"/>
                </a:solidFill>
                <a:latin typeface="Arial Black"/>
              </a:rPr>
              <a:t>5 Reasons Why Constant Busyness is Bad For Your Health</a:t>
            </a:r>
            <a:endParaRPr b="0" lang="en-US" sz="4000" spc="-1" strike="noStrike">
              <a:solidFill>
                <a:srgbClr val="000000"/>
              </a:solidFill>
              <a:latin typeface="Arial"/>
            </a:endParaRPr>
          </a:p>
        </p:txBody>
      </p:sp>
    </p:spTree>
  </p:cSld>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93" name="" descr=""/>
          <p:cNvPicPr/>
          <p:nvPr/>
        </p:nvPicPr>
        <p:blipFill>
          <a:blip r:embed="rId1"/>
          <a:stretch/>
        </p:blipFill>
        <p:spPr>
          <a:xfrm>
            <a:off x="-152280" y="-1078200"/>
            <a:ext cx="10376280" cy="6928200"/>
          </a:xfrm>
          <a:prstGeom prst="rect">
            <a:avLst/>
          </a:prstGeom>
          <a:ln>
            <a:noFill/>
          </a:ln>
        </p:spPr>
      </p:pic>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4"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As you can see, it’s an endless cycle of being stressed and not being able to find a way out of it.</a:t>
            </a:r>
            <a:endParaRPr b="0" lang="en-US" sz="4000" spc="-1" strike="noStrike">
              <a:solidFill>
                <a:srgbClr val="000000"/>
              </a:solidFill>
              <a:latin typeface="Arial"/>
            </a:endParaRPr>
          </a:p>
        </p:txBody>
      </p:sp>
    </p:spTree>
  </p:cSld>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5"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2. High Blood Pressure</a:t>
            </a:r>
            <a:endParaRPr b="0" lang="en-US" sz="4000" spc="-1" strike="noStrike">
              <a:solidFill>
                <a:srgbClr val="000000"/>
              </a:solidFill>
              <a:latin typeface="Arial"/>
            </a:endParaRPr>
          </a:p>
        </p:txBody>
      </p:sp>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6"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7" name="TextShape 2"/>
          <p:cNvSpPr txBox="1"/>
          <p:nvPr/>
        </p:nvSpPr>
        <p:spPr>
          <a:xfrm>
            <a:off x="504000" y="1753560"/>
            <a:ext cx="9071640" cy="21628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When you are always on the go, your cortisol levels are high compared to those that times to when you are relaxing between  periods of activity. </a:t>
            </a:r>
            <a:endParaRPr b="0" lang="en-US" sz="3200" spc="-1" strike="noStrike">
              <a:latin typeface="Arial Narrow"/>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8"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9" name="TextShape 2"/>
          <p:cNvSpPr txBox="1"/>
          <p:nvPr/>
        </p:nvSpPr>
        <p:spPr>
          <a:xfrm>
            <a:off x="504000" y="1753560"/>
            <a:ext cx="9071640" cy="21628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When you are always on the go, your cortisol levels are high compared to those that times to when you are relaxing between  periods of activity.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This can lead to your blood pressure always being high. </a:t>
            </a:r>
            <a:endParaRPr b="0" lang="en-US" sz="3200" spc="-1" strike="noStrike">
              <a:latin typeface="Arial Narrow"/>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0"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As most people know, high blood pressure leads to all kinds of health problems including heart disease.</a:t>
            </a:r>
            <a:endParaRPr b="0" lang="en-US" sz="4000" spc="-1" strike="noStrike">
              <a:solidFill>
                <a:srgbClr val="000000"/>
              </a:solidFill>
              <a:latin typeface="Arial"/>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1"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3. Brain and Heart Have </a:t>
            </a:r>
            <a:endParaRPr b="0" lang="en-US" sz="4000" spc="-1" strike="noStrike">
              <a:solidFill>
                <a:srgbClr val="000000"/>
              </a:solidFill>
              <a:latin typeface="Arial"/>
            </a:endParaRPr>
          </a:p>
          <a:p>
            <a:pPr algn="ctr"/>
            <a:r>
              <a:rPr b="0" lang="en-US" sz="4000" spc="-1" strike="noStrike">
                <a:solidFill>
                  <a:srgbClr val="000000"/>
                </a:solidFill>
                <a:latin typeface="Arial"/>
              </a:rPr>
              <a:t>Impaired Connectivity </a:t>
            </a:r>
            <a:endParaRPr b="0" lang="en-US" sz="4000" spc="-1" strike="noStrike">
              <a:solidFill>
                <a:srgbClr val="000000"/>
              </a:solidFill>
              <a:latin typeface="Arial"/>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3" name="TextShape 2"/>
          <p:cNvSpPr txBox="1"/>
          <p:nvPr/>
        </p:nvSpPr>
        <p:spPr>
          <a:xfrm>
            <a:off x="504000" y="1569960"/>
            <a:ext cx="9071640" cy="25304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100" spc="-1" strike="noStrike">
                <a:latin typeface="Arial Narrow"/>
              </a:rPr>
              <a:t>Your brain and heart are connected to be able to keep your body going.</a:t>
            </a:r>
            <a:endParaRPr b="0" lang="en-US" sz="3100" spc="-1" strike="noStrike">
              <a:latin typeface="Arial Narrow"/>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4"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5" name="TextShape 2"/>
          <p:cNvSpPr txBox="1"/>
          <p:nvPr/>
        </p:nvSpPr>
        <p:spPr>
          <a:xfrm>
            <a:off x="504000" y="1569960"/>
            <a:ext cx="9071640" cy="25304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100" spc="-1" strike="noStrike">
                <a:latin typeface="Arial Narrow"/>
              </a:rPr>
              <a:t>Your brain and heart are connected to be able to keep your body going. </a:t>
            </a:r>
            <a:endParaRPr b="0" lang="en-US" sz="3100" spc="-1" strike="noStrike">
              <a:latin typeface="Arial Narrow"/>
            </a:endParaRPr>
          </a:p>
          <a:p>
            <a:pPr marL="432000" indent="-324000">
              <a:spcBef>
                <a:spcPts val="1414"/>
              </a:spcBef>
              <a:buClr>
                <a:srgbClr val="000000"/>
              </a:buClr>
              <a:buSzPct val="45000"/>
              <a:buFont typeface="Wingdings" charset="2"/>
              <a:buChar char=""/>
            </a:pPr>
            <a:r>
              <a:rPr b="0" lang="en-US" sz="3100" spc="-1" strike="noStrike">
                <a:latin typeface="Arial Narrow"/>
              </a:rPr>
              <a:t>When you are always busy and stressed, the heart and brain have to focus on many other things because they don’t have the time and space to only focus on each other. </a:t>
            </a:r>
            <a:endParaRPr b="0" lang="en-US" sz="3100" spc="-1" strike="noStrike">
              <a:latin typeface="Arial Narrow"/>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06" name="" descr=""/>
          <p:cNvPicPr/>
          <p:nvPr/>
        </p:nvPicPr>
        <p:blipFill>
          <a:blip r:embed="rId1"/>
          <a:stretch/>
        </p:blipFill>
        <p:spPr>
          <a:xfrm>
            <a:off x="-3960" y="3600"/>
            <a:ext cx="10079640" cy="5669640"/>
          </a:xfrm>
          <a:prstGeom prst="rect">
            <a:avLst/>
          </a:prstGeom>
          <a:ln>
            <a:noFill/>
          </a:ln>
        </p:spPr>
      </p:pic>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0"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1" name="TextShape 2"/>
          <p:cNvSpPr txBox="1"/>
          <p:nvPr/>
        </p:nvSpPr>
        <p:spPr>
          <a:xfrm>
            <a:off x="504000" y="1763280"/>
            <a:ext cx="9071640" cy="21438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In this tutorial, I’m going to share with you why being busy all the time is not good for your health. </a:t>
            </a:r>
            <a:endParaRPr b="0" lang="en-US" sz="3200" spc="-1" strike="noStrike">
              <a:latin typeface="Arial Narrow"/>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7"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 </a:t>
            </a:r>
            <a:r>
              <a:rPr b="0" lang="en-US" sz="4000" spc="-1" strike="noStrike">
                <a:solidFill>
                  <a:srgbClr val="000000"/>
                </a:solidFill>
                <a:latin typeface="Arial"/>
              </a:rPr>
              <a:t>You might notice a fast pulse, </a:t>
            </a:r>
            <a:endParaRPr b="0" lang="en-US" sz="4000" spc="-1" strike="noStrike">
              <a:solidFill>
                <a:srgbClr val="000000"/>
              </a:solidFill>
              <a:latin typeface="Arial"/>
            </a:endParaRPr>
          </a:p>
          <a:p>
            <a:pPr algn="ctr"/>
            <a:r>
              <a:rPr b="0" lang="en-US" sz="4000" spc="-1" strike="noStrike">
                <a:solidFill>
                  <a:srgbClr val="000000"/>
                </a:solidFill>
                <a:latin typeface="Arial"/>
              </a:rPr>
              <a:t>fast breathing, or other </a:t>
            </a:r>
            <a:endParaRPr b="0" lang="en-US" sz="4000" spc="-1" strike="noStrike">
              <a:solidFill>
                <a:srgbClr val="000000"/>
              </a:solidFill>
              <a:latin typeface="Arial"/>
            </a:endParaRPr>
          </a:p>
          <a:p>
            <a:pPr algn="ctr"/>
            <a:r>
              <a:rPr b="0" lang="en-US" sz="4000" spc="-1" strike="noStrike">
                <a:solidFill>
                  <a:srgbClr val="000000"/>
                </a:solidFill>
                <a:latin typeface="Arial"/>
              </a:rPr>
              <a:t>physiological symptoms.</a:t>
            </a:r>
            <a:endParaRPr b="0" lang="en-US" sz="4000" spc="-1" strike="noStrike">
              <a:solidFill>
                <a:srgbClr val="000000"/>
              </a:solidFill>
              <a:latin typeface="Arial"/>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8"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4. Chronic Stress</a:t>
            </a:r>
            <a:endParaRPr b="0" lang="en-US" sz="4000" spc="-1" strike="noStrike">
              <a:solidFill>
                <a:srgbClr val="000000"/>
              </a:solidFill>
              <a:latin typeface="Arial"/>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9" name="TextShape 1"/>
          <p:cNvSpPr txBox="1"/>
          <p:nvPr/>
        </p:nvSpPr>
        <p:spPr>
          <a:xfrm>
            <a:off x="504000" y="1638000"/>
            <a:ext cx="9071640" cy="23940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If you’re always busy, you will experience stress more, compared to others that take time to relax.</a:t>
            </a:r>
            <a:endParaRPr b="0" lang="en-US" sz="3600" spc="-1" strike="noStrike">
              <a:latin typeface="Arial Narrow"/>
            </a:endParaRPr>
          </a:p>
        </p:txBody>
      </p:sp>
    </p:spTree>
  </p:cSld>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0" name="TextShape 1"/>
          <p:cNvSpPr txBox="1"/>
          <p:nvPr/>
        </p:nvSpPr>
        <p:spPr>
          <a:xfrm>
            <a:off x="504000" y="1638000"/>
            <a:ext cx="9071640" cy="23940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If you’re always busy, you will experience stress more, compared to others that take time to relax.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Chronic stress lives in the mind and body even if you might not realize it. </a:t>
            </a:r>
            <a:endParaRPr b="0" lang="en-US" sz="3600" spc="-1" strike="noStrike">
              <a:latin typeface="Arial Narrow"/>
            </a:endParaRPr>
          </a:p>
        </p:txBody>
      </p:sp>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1"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While you might seem fine at first, eventually you will have many different health problems because you are chronically stressed and unable to cope with things that life brings you.</a:t>
            </a:r>
            <a:endParaRPr b="0" lang="en-US" sz="4000" spc="-1" strike="noStrike">
              <a:solidFill>
                <a:srgbClr val="000000"/>
              </a:solidFill>
              <a:latin typeface="Arial"/>
            </a:endParaRPr>
          </a:p>
        </p:txBody>
      </p:sp>
    </p:spTree>
  </p:cSld>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2"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5. Emotional Stress</a:t>
            </a:r>
            <a:endParaRPr b="0" lang="en-US" sz="4000" spc="-1" strike="noStrike">
              <a:solidFill>
                <a:srgbClr val="000000"/>
              </a:solidFill>
              <a:latin typeface="Arial"/>
            </a:endParaRPr>
          </a:p>
        </p:txBody>
      </p:sp>
    </p:spTree>
  </p:cSld>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3"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4" name="TextShape 2"/>
          <p:cNvSpPr txBox="1"/>
          <p:nvPr/>
        </p:nvSpPr>
        <p:spPr>
          <a:xfrm>
            <a:off x="504000" y="1390680"/>
            <a:ext cx="9071640" cy="28890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Being busy without breaks also leads to a range of different, negative, emotional health factors. </a:t>
            </a:r>
            <a:endParaRPr b="0" lang="en-US" sz="3600" spc="-1" strike="noStrike">
              <a:latin typeface="Arial Narrow"/>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5"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6" name="TextShape 2"/>
          <p:cNvSpPr txBox="1"/>
          <p:nvPr/>
        </p:nvSpPr>
        <p:spPr>
          <a:xfrm>
            <a:off x="504000" y="1390680"/>
            <a:ext cx="9071640" cy="28890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Being busy without breaks also leads to a range of different, negative, emotional health factors.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You might be anxious, overwhelmed, lonely, or frustrated for most of the day rather than feeling emotions like peace and joy. </a:t>
            </a:r>
            <a:endParaRPr b="0" lang="en-US" sz="3600" spc="-1" strike="noStrike">
              <a:latin typeface="Arial Narrow"/>
            </a:endParaRPr>
          </a:p>
        </p:txBody>
      </p:sp>
    </p:spTree>
  </p:cSld>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17" name="" descr=""/>
          <p:cNvPicPr/>
          <p:nvPr/>
        </p:nvPicPr>
        <p:blipFill>
          <a:blip r:embed="rId1"/>
          <a:stretch/>
        </p:blipFill>
        <p:spPr>
          <a:xfrm>
            <a:off x="-8280" y="-288720"/>
            <a:ext cx="10088280" cy="6725880"/>
          </a:xfrm>
          <a:prstGeom prst="rect">
            <a:avLst/>
          </a:prstGeom>
          <a:ln>
            <a:noFill/>
          </a:ln>
        </p:spPr>
      </p:pic>
    </p:spTree>
  </p:cSld>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8"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Other Physical Health Issues</a:t>
            </a:r>
            <a:endParaRPr b="0" lang="en-US" sz="4000" spc="-1" strike="noStrike">
              <a:solidFill>
                <a:srgbClr val="000000"/>
              </a:solidFill>
              <a:latin typeface="Arial"/>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3" name="TextShape 2"/>
          <p:cNvSpPr txBox="1"/>
          <p:nvPr/>
        </p:nvSpPr>
        <p:spPr>
          <a:xfrm>
            <a:off x="504000" y="1763280"/>
            <a:ext cx="9071640" cy="21438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In this tutorial, I’m going to share with you why being busy all the time is not good for your health.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In our society, people put an emphasis on working all the time rather than sitting back and enjoying life. </a:t>
            </a:r>
            <a:endParaRPr b="0" lang="en-US" sz="3200" spc="-1" strike="noStrike">
              <a:latin typeface="Arial Narrow"/>
            </a:endParaRPr>
          </a:p>
        </p:txBody>
      </p:sp>
    </p:spTree>
  </p:cSld>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0" name="TextShape 2"/>
          <p:cNvSpPr txBox="1"/>
          <p:nvPr/>
        </p:nvSpPr>
        <p:spPr>
          <a:xfrm>
            <a:off x="504000" y="1494360"/>
            <a:ext cx="9071640" cy="26812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Everyone experiences stress and busyness differently, but almost everyone experiences physical health issues when they are stressed.</a:t>
            </a:r>
            <a:endParaRPr b="0" lang="en-US" sz="3200" spc="-1" strike="noStrike">
              <a:latin typeface="Arial Narrow"/>
            </a:endParaRPr>
          </a:p>
        </p:txBody>
      </p:sp>
    </p:spTree>
  </p:cSld>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2" name="TextShape 2"/>
          <p:cNvSpPr txBox="1"/>
          <p:nvPr/>
        </p:nvSpPr>
        <p:spPr>
          <a:xfrm>
            <a:off x="504000" y="1494360"/>
            <a:ext cx="9071640" cy="26812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Everyone experiences stress and busyness differently, but almost everyone experiences physical health issues when they are stressed.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You might notice yourself feeling more tired than normal or you might start having digestion issues. </a:t>
            </a:r>
            <a:endParaRPr b="0" lang="en-US" sz="3200" spc="-1" strike="noStrike">
              <a:latin typeface="Arial Narrow"/>
            </a:endParaRPr>
          </a:p>
        </p:txBody>
      </p:sp>
    </p:spTree>
  </p:cSld>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3"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It’s also possible to experience a change in sex drive, insomnia, ongoing headaches, and a compromised immune system.</a:t>
            </a:r>
            <a:endParaRPr b="0" lang="en-US" sz="4000" spc="-1" strike="noStrike">
              <a:solidFill>
                <a:srgbClr val="000000"/>
              </a:solidFill>
              <a:latin typeface="Arial"/>
            </a:endParaRPr>
          </a:p>
        </p:txBody>
      </p:sp>
    </p:spTree>
  </p:cSld>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4"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Decreased Self Esteem</a:t>
            </a:r>
            <a:endParaRPr b="0" lang="en-US" sz="4000" spc="-1" strike="noStrike">
              <a:solidFill>
                <a:srgbClr val="000000"/>
              </a:solidFill>
              <a:latin typeface="Arial"/>
            </a:endParaRPr>
          </a:p>
        </p:txBody>
      </p:sp>
    </p:spTree>
  </p:cSld>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5"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6" name="TextShape 2"/>
          <p:cNvSpPr txBox="1"/>
          <p:nvPr/>
        </p:nvSpPr>
        <p:spPr>
          <a:xfrm>
            <a:off x="504000" y="1428480"/>
            <a:ext cx="9071640" cy="28134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500" spc="-1" strike="noStrike">
                <a:latin typeface="Arial Narrow"/>
              </a:rPr>
              <a:t>Along with physical issues, you can also experience a range of emotional problems related to busyness - like decreased self-esteem. </a:t>
            </a:r>
            <a:endParaRPr b="0" lang="en-US" sz="3500" spc="-1" strike="noStrike">
              <a:latin typeface="Arial Narrow"/>
            </a:endParaRPr>
          </a:p>
        </p:txBody>
      </p:sp>
    </p:spTree>
  </p:cSld>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7"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8" name="TextShape 2"/>
          <p:cNvSpPr txBox="1"/>
          <p:nvPr/>
        </p:nvSpPr>
        <p:spPr>
          <a:xfrm>
            <a:off x="504000" y="1428480"/>
            <a:ext cx="9071640" cy="28134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500" spc="-1" strike="noStrike">
                <a:latin typeface="Arial Narrow"/>
              </a:rPr>
              <a:t>Along with physical issues, you can also experience a range of emotional problems related to busyness - like decreased self-esteem. </a:t>
            </a:r>
            <a:endParaRPr b="0" lang="en-US" sz="3500" spc="-1" strike="noStrike">
              <a:latin typeface="Arial Narrow"/>
            </a:endParaRPr>
          </a:p>
          <a:p>
            <a:pPr marL="432000" indent="-324000">
              <a:spcBef>
                <a:spcPts val="1414"/>
              </a:spcBef>
              <a:buClr>
                <a:srgbClr val="000000"/>
              </a:buClr>
              <a:buSzPct val="45000"/>
              <a:buFont typeface="Wingdings" charset="2"/>
              <a:buChar char=""/>
            </a:pPr>
            <a:r>
              <a:rPr b="0" lang="en-US" sz="3500" spc="-1" strike="noStrike">
                <a:latin typeface="Arial Narrow"/>
              </a:rPr>
              <a:t>This can lead to other health issues like depression, anxiety disorders, and substance abuse. </a:t>
            </a:r>
            <a:endParaRPr b="0" lang="en-US" sz="3500" spc="-1" strike="noStrike">
              <a:latin typeface="Arial Narrow"/>
            </a:endParaRPr>
          </a:p>
        </p:txBody>
      </p:sp>
    </p:spTree>
  </p:cSld>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30" name="TextShape 2"/>
          <p:cNvSpPr txBox="1"/>
          <p:nvPr/>
        </p:nvSpPr>
        <p:spPr>
          <a:xfrm>
            <a:off x="504000" y="1390680"/>
            <a:ext cx="9071640" cy="28890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All these issues can lead to a shorter lifespan, an inability to form meaningful relationships, and an inability to be able to perform well. </a:t>
            </a:r>
            <a:endParaRPr b="0" lang="en-US" sz="3600" spc="-1" strike="noStrike">
              <a:latin typeface="Arial Narrow"/>
            </a:endParaRPr>
          </a:p>
        </p:txBody>
      </p:sp>
    </p:spTree>
  </p:cSld>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3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32" name="TextShape 2"/>
          <p:cNvSpPr txBox="1"/>
          <p:nvPr/>
        </p:nvSpPr>
        <p:spPr>
          <a:xfrm>
            <a:off x="504000" y="1390680"/>
            <a:ext cx="9071640" cy="28890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All these issues can lead to a shorter lifespan, an inability to form meaningful relationships, and an inability to be able to perform well.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If you decrease your busyness, you can lead a more impactful and healthier life. </a:t>
            </a:r>
            <a:endParaRPr b="0" lang="en-US" sz="3600" spc="-1" strike="noStrike">
              <a:latin typeface="Arial Narrow"/>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4"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While being busy might seem like a good thing, it can really have bad effects on your health if you are busy all the time without taking any breaks.</a:t>
            </a:r>
            <a:endParaRPr b="0" lang="en-US" sz="4000" spc="-1" strike="noStrike">
              <a:solidFill>
                <a:srgbClr val="000000"/>
              </a:solidFill>
              <a:latin typeface="Arial"/>
            </a:endParaRPr>
          </a:p>
        </p:txBody>
      </p:sp>
    </p:spTree>
  </p:cSld>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85" name="" descr=""/>
          <p:cNvPicPr/>
          <p:nvPr/>
        </p:nvPicPr>
        <p:blipFill>
          <a:blip r:embed="rId1"/>
          <a:stretch/>
        </p:blipFill>
        <p:spPr>
          <a:xfrm>
            <a:off x="783720" y="3600"/>
            <a:ext cx="8504280" cy="5669640"/>
          </a:xfrm>
          <a:prstGeom prst="rect">
            <a:avLst/>
          </a:prstGeom>
          <a:ln>
            <a:noFill/>
          </a:ln>
        </p:spPr>
      </p:pic>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6"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1. Greater Mental Stress</a:t>
            </a:r>
            <a:endParaRPr b="0" lang="en-US" sz="4000" spc="-1" strike="noStrike">
              <a:solidFill>
                <a:srgbClr val="000000"/>
              </a:solidFill>
              <a:latin typeface="Arial"/>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7"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8" name="TextShape 2"/>
          <p:cNvSpPr txBox="1"/>
          <p:nvPr/>
        </p:nvSpPr>
        <p:spPr>
          <a:xfrm>
            <a:off x="504000" y="1442520"/>
            <a:ext cx="9071640" cy="27853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When you’re always busy, your mind is active. </a:t>
            </a:r>
            <a:endParaRPr b="0" lang="en-US" sz="3200" spc="-1" strike="noStrike">
              <a:latin typeface="Arial Narrow"/>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0" name="TextShape 2"/>
          <p:cNvSpPr txBox="1"/>
          <p:nvPr/>
        </p:nvSpPr>
        <p:spPr>
          <a:xfrm>
            <a:off x="504000" y="1442520"/>
            <a:ext cx="9071640" cy="27853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When you’re always busy, your mind is active.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You’re not allowing your brain time to rest and recuperate.</a:t>
            </a:r>
            <a:endParaRPr b="0" lang="en-US" sz="3200" spc="-1" strike="noStrike">
              <a:latin typeface="Arial Narrow"/>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2" name="TextShape 2"/>
          <p:cNvSpPr txBox="1"/>
          <p:nvPr/>
        </p:nvSpPr>
        <p:spPr>
          <a:xfrm>
            <a:off x="504000" y="1442520"/>
            <a:ext cx="9071640" cy="27853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When you’re always busy, your mind is active.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You’re not allowing your brain time to rest and recuperate.</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If your mind cannot rest, you don’t have time to think about your emotional well-being and the relationships in your life. </a:t>
            </a:r>
            <a:endParaRPr b="0" lang="en-US" sz="3200" spc="-1" strike="noStrike">
              <a:latin typeface="Arial Narrow"/>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51</TotalTime>
  <Application>LibreOffice/6.0.2.1$Windows_X86_64 LibreOffice_project/f7f06a8f319e4b62f9bc5095aa112a65d2f3ac89</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2023-02-27T11:55:23Z</dcterms:modified>
  <cp:revision>10</cp:revision>
  <dc:subject/>
  <dc:title/>
</cp:coreProperties>
</file>