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AFCDF213-1A80-4BFA-848B-49292873DA7B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8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8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7 Signs You’re Too Busy and What to Do About It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504000" y="1767960"/>
            <a:ext cx="9071640" cy="213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Put spending time with your family into the schedule.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Tell your boss you need to go home early or let them know the day every week that you will not take a phone call or answer e-mails.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Aren’t Really Present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390680"/>
            <a:ext cx="9071640" cy="2889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when not at work, you are checking your email or thinking about what you need to do next.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390680"/>
            <a:ext cx="9071640" cy="2889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when not at work, you are checking your email or thinking about what you need to do next.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when you are with family or friends, you put down the phone and concentrate.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390680"/>
            <a:ext cx="9071640" cy="2889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when not at work, you are checking your email or thinking about what you need to do next.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when you are with family or friends, you put down the phone and concentrate.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Try to take in every moment and just live in the present.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" descr=""/>
          <p:cNvPicPr/>
          <p:nvPr/>
        </p:nvPicPr>
        <p:blipFill>
          <a:blip r:embed="rId1"/>
          <a:stretch/>
        </p:blipFill>
        <p:spPr>
          <a:xfrm>
            <a:off x="-79920" y="-1833480"/>
            <a:ext cx="10231920" cy="750348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Care Too Much About Others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386000"/>
            <a:ext cx="9071640" cy="2898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Are you spending too much time working because things are really busy or do you feel like you have to please your boss and coworkers?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386000"/>
            <a:ext cx="9071640" cy="2898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Are you spending too much time working because things are really busy or do you feel like you have to please your boss and coworkers?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it’s the latter, this shows you're busy for the  wrong reasons.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126440"/>
            <a:ext cx="9071640" cy="3417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Yes, your job needs to be done, but you don’t need to put unrealistic expectations on yourself just to make others happy.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348200"/>
            <a:ext cx="9071640" cy="2973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Being too busy in our society is common.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126440"/>
            <a:ext cx="9071640" cy="3417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Yes, your job needs to be done, but you don’t need to put unrealistic expectations on yourself just to make others happy.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At work, try to schedule time between clients so you are not bouncing from one to the next without time for yourself.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" descr=""/>
          <p:cNvPicPr/>
          <p:nvPr/>
        </p:nvPicPr>
        <p:blipFill>
          <a:blip r:embed="rId1"/>
          <a:stretch/>
        </p:blipFill>
        <p:spPr>
          <a:xfrm>
            <a:off x="-80280" y="-577440"/>
            <a:ext cx="10232280" cy="6832080"/>
          </a:xfrm>
          <a:prstGeom prst="rect">
            <a:avLst/>
          </a:prstGeom>
          <a:ln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You’re Always Tired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-152280" y="-620280"/>
            <a:ext cx="10376280" cy="691740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Lack of sleep can also make you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feel irritated and cause you to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lash out in anger.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239840"/>
            <a:ext cx="9071640" cy="3190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Make sure you have a scheduled sleep routine that allows you to get the same amount of rest every night.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239840"/>
            <a:ext cx="9071640" cy="3190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Make sure you have a scheduled sleep routine that allows you to get the same amount of rest every night.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should also turn off the electronics every day at the same time.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Never Get Time Off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504000" y="1211400"/>
            <a:ext cx="9071640" cy="324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Can’t remember the last time you took a vacation?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211400"/>
            <a:ext cx="9071640" cy="324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Can’t remember the last time you took a vacation?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means you are putting more of a priority on work than on your mental health and taking time for yourself.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348200"/>
            <a:ext cx="9071640" cy="2973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Being too busy in our society is common.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 have work, a family, pets, hobbies, and an exercise routine that you’re supposed to be doing.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-79920" y="-1241640"/>
            <a:ext cx="10231920" cy="6911640"/>
          </a:xfrm>
          <a:prstGeom prst="rect">
            <a:avLst/>
          </a:prstGeom>
          <a:ln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6.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Can’t Focus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386000"/>
            <a:ext cx="9071640" cy="2898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Not being able to focus is a class sign you are too busy and your brain is on overdrive.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504000" y="1386000"/>
            <a:ext cx="9071640" cy="2898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Not being able to focus is a class sign you are too busy and your brain is on overdrive.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might also find yourself trying to multitask but not being able to because your brain is always trying to do too many things.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Try to turn off the electronics for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 hour every day and get outside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or do some yoga.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7.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Can’t Ask for Help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" descr=""/>
          <p:cNvPicPr/>
          <p:nvPr/>
        </p:nvPicPr>
        <p:blipFill>
          <a:blip r:embed="rId1"/>
          <a:stretch/>
        </p:blipFill>
        <p:spPr>
          <a:xfrm>
            <a:off x="1256400" y="3600"/>
            <a:ext cx="7559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Try delegating tasks to qualified people so you can concentrate on other things rather than getting overwhelmed.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348200"/>
            <a:ext cx="9071640" cy="2973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Being too busy in our society is common.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 have work, a family, pets, hobbies, and an exercise routine that you’re supposed to be doing.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 probably also have a house that needs to be cleaned and piles of laundry that need to be done.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1716120"/>
            <a:ext cx="9071640" cy="2238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However, being too busy is not always a good thing.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716120"/>
            <a:ext cx="9071640" cy="2238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However, being too busy is not always a good thing. </a:t>
            </a:r>
            <a:endParaRPr b="0" lang="en-US" sz="33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In this tutorial, I am going to go over seven signs that show you’re too busy, as well as give you some ways you can calm down your life for a better future. 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Never See Family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3146040" y="3600"/>
            <a:ext cx="37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767960"/>
            <a:ext cx="9071640" cy="213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Put spending time with your family into the schedule.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2023-02-24T10:15:31Z</dcterms:modified>
  <cp:revision>12</cp:revision>
  <dc:subject/>
  <dc:title/>
</cp:coreProperties>
</file>