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9.jpeg" ContentType="image/jpeg"/>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Override PartName="/ppt/media/image17.jpeg" ContentType="image/jpeg"/>
  <Override PartName="/ppt/media/image18.jpeg" ContentType="image/jpeg"/>
  <Override PartName="/ppt/media/image19.jpeg" ContentType="image/jpeg"/>
  <Override PartName="/ppt/media/image20.jpeg" ContentType="image/jpeg"/>
  <Override PartName="/ppt/media/image21.jpeg" ContentType="image/jpeg"/>
  <Override PartName="/ppt/media/image22.jpeg" ContentType="image/jpeg"/>
  <Override PartName="/ppt/media/image23.jpeg" ContentType="image/jpeg"/>
  <Override PartName="/ppt/media/image24.jpeg" ContentType="image/jpeg"/>
  <Override PartName="/ppt/media/image25.jpeg" ContentType="image/jpeg"/>
  <Override PartName="/ppt/media/image26.jpeg" ContentType="image/jpeg"/>
  <Override PartName="/ppt/media/image27.jpeg" ContentType="image/jpeg"/>
  <Override PartName="/ppt/media/image28.jpeg" ContentType="image/jpeg"/>
  <Override PartName="/ppt/media/image29.jpeg" ContentType="image/jpeg"/>
  <Override PartName="/ppt/media/image30.jpeg" ContentType="image/jpeg"/>
  <Override PartName="/ppt/media/image31.jpeg" ContentType="image/jpeg"/>
  <Override PartName="/ppt/media/image32.jpeg" ContentType="image/jpeg"/>
  <Override PartName="/ppt/media/image33.jpeg" ContentType="image/jpeg"/>
  <Override PartName="/ppt/media/image34.jpeg" ContentType="image/jpeg"/>
  <Override PartName="/ppt/media/image35.jpeg" ContentType="image/jpeg"/>
  <Override PartName="/ppt/media/image36.jpeg" ContentType="image/jpeg"/>
  <Override PartName="/ppt/media/image37.jpeg" ContentType="image/jpeg"/>
  <Override PartName="/ppt/media/image38.jpeg" ContentType="image/jpeg"/>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26.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23.xml" ContentType="application/vnd.openxmlformats-officedocument.presentationml.slide+xml"/>
  <Override PartName="/ppt/slides/slide6.xml" ContentType="application/vnd.openxmlformats-officedocument.presentationml.slide+xml"/>
  <Override PartName="/ppt/slides/slide24.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_rels/slide9.xml.rels" ContentType="application/vnd.openxmlformats-package.relationships+xml"/>
  <Override PartName="/ppt/slides/_rels/slide35.xml.rels" ContentType="application/vnd.openxmlformats-package.relationships+xml"/>
  <Override PartName="/ppt/slides/_rels/slide1.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37.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Types>
</file>

<file path=_rels/.rels><?xml version="1.0" encoding="UTF-8"?>
<Relationships xmlns="http://schemas.openxmlformats.org/package/2006/relationships"><Relationship Id="rId1" Type="http://schemas.openxmlformats.org/officedocument/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Lst>
  <p:sldSz cx="10080625" cy="567055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4" name="PlaceHolder 2"/>
          <p:cNvSpPr>
            <a:spLocks noGrp="1"/>
          </p:cNvSpPr>
          <p:nvPr>
            <p:ph type="body"/>
          </p:nvPr>
        </p:nvSpPr>
        <p:spPr>
          <a:xfrm>
            <a:off x="504000" y="1326600"/>
            <a:ext cx="9071640" cy="1568160"/>
          </a:xfrm>
          <a:prstGeom prst="rect">
            <a:avLst/>
          </a:prstGeom>
        </p:spPr>
        <p:txBody>
          <a:bodyPr lIns="0" rIns="0" tIns="0" bIns="0">
            <a:normAutofit/>
          </a:bodyPr>
          <a:p>
            <a:endParaRPr b="0" lang="en-US" sz="3200" spc="-1" strike="noStrike">
              <a:latin typeface="Arial Narrow"/>
            </a:endParaRPr>
          </a:p>
        </p:txBody>
      </p:sp>
      <p:sp>
        <p:nvSpPr>
          <p:cNvPr id="25" name="PlaceHolder 3"/>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7"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28"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29"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
        <p:nvSpPr>
          <p:cNvPr id="30" name="PlaceHolder 5"/>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32" name="PlaceHolder 2"/>
          <p:cNvSpPr>
            <a:spLocks noGrp="1"/>
          </p:cNvSpPr>
          <p:nvPr>
            <p:ph type="body"/>
          </p:nvPr>
        </p:nvSpPr>
        <p:spPr>
          <a:xfrm>
            <a:off x="504000" y="1326600"/>
            <a:ext cx="2920680" cy="1568160"/>
          </a:xfrm>
          <a:prstGeom prst="rect">
            <a:avLst/>
          </a:prstGeom>
        </p:spPr>
        <p:txBody>
          <a:bodyPr lIns="0" rIns="0" tIns="0" bIns="0">
            <a:normAutofit/>
          </a:bodyPr>
          <a:p>
            <a:endParaRPr b="0" lang="en-US" sz="3200" spc="-1" strike="noStrike">
              <a:latin typeface="Arial Narrow"/>
            </a:endParaRPr>
          </a:p>
        </p:txBody>
      </p:sp>
      <p:sp>
        <p:nvSpPr>
          <p:cNvPr id="33" name="PlaceHolder 3"/>
          <p:cNvSpPr>
            <a:spLocks noGrp="1"/>
          </p:cNvSpPr>
          <p:nvPr>
            <p:ph type="body"/>
          </p:nvPr>
        </p:nvSpPr>
        <p:spPr>
          <a:xfrm>
            <a:off x="3571200" y="1326600"/>
            <a:ext cx="2920680" cy="1568160"/>
          </a:xfrm>
          <a:prstGeom prst="rect">
            <a:avLst/>
          </a:prstGeom>
        </p:spPr>
        <p:txBody>
          <a:bodyPr lIns="0" rIns="0" tIns="0" bIns="0">
            <a:normAutofit/>
          </a:bodyPr>
          <a:p>
            <a:endParaRPr b="0" lang="en-US" sz="3200" spc="-1" strike="noStrike">
              <a:latin typeface="Arial Narrow"/>
            </a:endParaRPr>
          </a:p>
        </p:txBody>
      </p:sp>
      <p:sp>
        <p:nvSpPr>
          <p:cNvPr id="34" name="PlaceHolder 4"/>
          <p:cNvSpPr>
            <a:spLocks noGrp="1"/>
          </p:cNvSpPr>
          <p:nvPr>
            <p:ph type="body"/>
          </p:nvPr>
        </p:nvSpPr>
        <p:spPr>
          <a:xfrm>
            <a:off x="6638040" y="1326600"/>
            <a:ext cx="2920680" cy="1568160"/>
          </a:xfrm>
          <a:prstGeom prst="rect">
            <a:avLst/>
          </a:prstGeom>
        </p:spPr>
        <p:txBody>
          <a:bodyPr lIns="0" rIns="0" tIns="0" bIns="0">
            <a:normAutofit/>
          </a:bodyPr>
          <a:p>
            <a:endParaRPr b="0" lang="en-US" sz="3200" spc="-1" strike="noStrike">
              <a:latin typeface="Arial Narrow"/>
            </a:endParaRPr>
          </a:p>
        </p:txBody>
      </p:sp>
      <p:sp>
        <p:nvSpPr>
          <p:cNvPr id="35" name="PlaceHolder 5"/>
          <p:cNvSpPr>
            <a:spLocks noGrp="1"/>
          </p:cNvSpPr>
          <p:nvPr>
            <p:ph type="body"/>
          </p:nvPr>
        </p:nvSpPr>
        <p:spPr>
          <a:xfrm>
            <a:off x="504000" y="3044160"/>
            <a:ext cx="2920680" cy="1568160"/>
          </a:xfrm>
          <a:prstGeom prst="rect">
            <a:avLst/>
          </a:prstGeom>
        </p:spPr>
        <p:txBody>
          <a:bodyPr lIns="0" rIns="0" tIns="0" bIns="0">
            <a:normAutofit/>
          </a:bodyPr>
          <a:p>
            <a:endParaRPr b="0" lang="en-US" sz="3200" spc="-1" strike="noStrike">
              <a:latin typeface="Arial Narrow"/>
            </a:endParaRPr>
          </a:p>
        </p:txBody>
      </p:sp>
      <p:sp>
        <p:nvSpPr>
          <p:cNvPr id="36" name="PlaceHolder 6"/>
          <p:cNvSpPr>
            <a:spLocks noGrp="1"/>
          </p:cNvSpPr>
          <p:nvPr>
            <p:ph type="body"/>
          </p:nvPr>
        </p:nvSpPr>
        <p:spPr>
          <a:xfrm>
            <a:off x="3571200" y="3044160"/>
            <a:ext cx="2920680" cy="1568160"/>
          </a:xfrm>
          <a:prstGeom prst="rect">
            <a:avLst/>
          </a:prstGeom>
        </p:spPr>
        <p:txBody>
          <a:bodyPr lIns="0" rIns="0" tIns="0" bIns="0">
            <a:normAutofit/>
          </a:bodyPr>
          <a:p>
            <a:endParaRPr b="0" lang="en-US" sz="3200" spc="-1" strike="noStrike">
              <a:latin typeface="Arial Narrow"/>
            </a:endParaRPr>
          </a:p>
        </p:txBody>
      </p:sp>
      <p:sp>
        <p:nvSpPr>
          <p:cNvPr id="37" name="PlaceHolder 7"/>
          <p:cNvSpPr>
            <a:spLocks noGrp="1"/>
          </p:cNvSpPr>
          <p:nvPr>
            <p:ph type="body"/>
          </p:nvPr>
        </p:nvSpPr>
        <p:spPr>
          <a:xfrm>
            <a:off x="6638040" y="3044160"/>
            <a:ext cx="292068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4" name="PlaceHolder 2"/>
          <p:cNvSpPr>
            <a:spLocks noGrp="1"/>
          </p:cNvSpPr>
          <p:nvPr>
            <p:ph type="subTitle"/>
          </p:nvPr>
        </p:nvSpPr>
        <p:spPr>
          <a:xfrm>
            <a:off x="504000" y="1326600"/>
            <a:ext cx="9071640" cy="328824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6" name="PlaceHolder 2"/>
          <p:cNvSpPr>
            <a:spLocks noGrp="1"/>
          </p:cNvSpPr>
          <p:nvPr>
            <p:ph type="body"/>
          </p:nvPr>
        </p:nvSpPr>
        <p:spPr>
          <a:xfrm>
            <a:off x="504000" y="1326600"/>
            <a:ext cx="907164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8"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49"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504000" y="226080"/>
            <a:ext cx="9071640" cy="438840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3"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54"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
        <p:nvSpPr>
          <p:cNvPr id="55"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3" name="PlaceHolder 2"/>
          <p:cNvSpPr>
            <a:spLocks noGrp="1"/>
          </p:cNvSpPr>
          <p:nvPr>
            <p:ph type="subTitle"/>
          </p:nvPr>
        </p:nvSpPr>
        <p:spPr>
          <a:xfrm>
            <a:off x="504000" y="1326600"/>
            <a:ext cx="9071640" cy="328824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7"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58"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59" name="PlaceHolder 4"/>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1"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62"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63" name="PlaceHolder 4"/>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5" name="PlaceHolder 2"/>
          <p:cNvSpPr>
            <a:spLocks noGrp="1"/>
          </p:cNvSpPr>
          <p:nvPr>
            <p:ph type="body"/>
          </p:nvPr>
        </p:nvSpPr>
        <p:spPr>
          <a:xfrm>
            <a:off x="504000" y="1326600"/>
            <a:ext cx="9071640" cy="1568160"/>
          </a:xfrm>
          <a:prstGeom prst="rect">
            <a:avLst/>
          </a:prstGeom>
        </p:spPr>
        <p:txBody>
          <a:bodyPr lIns="0" rIns="0" tIns="0" bIns="0">
            <a:normAutofit/>
          </a:bodyPr>
          <a:p>
            <a:endParaRPr b="0" lang="en-US" sz="3200" spc="-1" strike="noStrike">
              <a:latin typeface="Arial Narrow"/>
            </a:endParaRPr>
          </a:p>
        </p:txBody>
      </p:sp>
      <p:sp>
        <p:nvSpPr>
          <p:cNvPr id="66" name="PlaceHolder 3"/>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8"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69"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70"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
        <p:nvSpPr>
          <p:cNvPr id="71" name="PlaceHolder 5"/>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73" name="PlaceHolder 2"/>
          <p:cNvSpPr>
            <a:spLocks noGrp="1"/>
          </p:cNvSpPr>
          <p:nvPr>
            <p:ph type="body"/>
          </p:nvPr>
        </p:nvSpPr>
        <p:spPr>
          <a:xfrm>
            <a:off x="504000" y="1326600"/>
            <a:ext cx="2920680" cy="1568160"/>
          </a:xfrm>
          <a:prstGeom prst="rect">
            <a:avLst/>
          </a:prstGeom>
        </p:spPr>
        <p:txBody>
          <a:bodyPr lIns="0" rIns="0" tIns="0" bIns="0">
            <a:normAutofit/>
          </a:bodyPr>
          <a:p>
            <a:endParaRPr b="0" lang="en-US" sz="3200" spc="-1" strike="noStrike">
              <a:latin typeface="Arial Narrow"/>
            </a:endParaRPr>
          </a:p>
        </p:txBody>
      </p:sp>
      <p:sp>
        <p:nvSpPr>
          <p:cNvPr id="74" name="PlaceHolder 3"/>
          <p:cNvSpPr>
            <a:spLocks noGrp="1"/>
          </p:cNvSpPr>
          <p:nvPr>
            <p:ph type="body"/>
          </p:nvPr>
        </p:nvSpPr>
        <p:spPr>
          <a:xfrm>
            <a:off x="3571200" y="1326600"/>
            <a:ext cx="2920680" cy="1568160"/>
          </a:xfrm>
          <a:prstGeom prst="rect">
            <a:avLst/>
          </a:prstGeom>
        </p:spPr>
        <p:txBody>
          <a:bodyPr lIns="0" rIns="0" tIns="0" bIns="0">
            <a:normAutofit/>
          </a:bodyPr>
          <a:p>
            <a:endParaRPr b="0" lang="en-US" sz="3200" spc="-1" strike="noStrike">
              <a:latin typeface="Arial Narrow"/>
            </a:endParaRPr>
          </a:p>
        </p:txBody>
      </p:sp>
      <p:sp>
        <p:nvSpPr>
          <p:cNvPr id="75" name="PlaceHolder 4"/>
          <p:cNvSpPr>
            <a:spLocks noGrp="1"/>
          </p:cNvSpPr>
          <p:nvPr>
            <p:ph type="body"/>
          </p:nvPr>
        </p:nvSpPr>
        <p:spPr>
          <a:xfrm>
            <a:off x="6638040" y="1326600"/>
            <a:ext cx="2920680" cy="1568160"/>
          </a:xfrm>
          <a:prstGeom prst="rect">
            <a:avLst/>
          </a:prstGeom>
        </p:spPr>
        <p:txBody>
          <a:bodyPr lIns="0" rIns="0" tIns="0" bIns="0">
            <a:normAutofit/>
          </a:bodyPr>
          <a:p>
            <a:endParaRPr b="0" lang="en-US" sz="3200" spc="-1" strike="noStrike">
              <a:latin typeface="Arial Narrow"/>
            </a:endParaRPr>
          </a:p>
        </p:txBody>
      </p:sp>
      <p:sp>
        <p:nvSpPr>
          <p:cNvPr id="76" name="PlaceHolder 5"/>
          <p:cNvSpPr>
            <a:spLocks noGrp="1"/>
          </p:cNvSpPr>
          <p:nvPr>
            <p:ph type="body"/>
          </p:nvPr>
        </p:nvSpPr>
        <p:spPr>
          <a:xfrm>
            <a:off x="504000" y="3044160"/>
            <a:ext cx="2920680" cy="1568160"/>
          </a:xfrm>
          <a:prstGeom prst="rect">
            <a:avLst/>
          </a:prstGeom>
        </p:spPr>
        <p:txBody>
          <a:bodyPr lIns="0" rIns="0" tIns="0" bIns="0">
            <a:normAutofit/>
          </a:bodyPr>
          <a:p>
            <a:endParaRPr b="0" lang="en-US" sz="3200" spc="-1" strike="noStrike">
              <a:latin typeface="Arial Narrow"/>
            </a:endParaRPr>
          </a:p>
        </p:txBody>
      </p:sp>
      <p:sp>
        <p:nvSpPr>
          <p:cNvPr id="77" name="PlaceHolder 6"/>
          <p:cNvSpPr>
            <a:spLocks noGrp="1"/>
          </p:cNvSpPr>
          <p:nvPr>
            <p:ph type="body"/>
          </p:nvPr>
        </p:nvSpPr>
        <p:spPr>
          <a:xfrm>
            <a:off x="3571200" y="3044160"/>
            <a:ext cx="2920680" cy="1568160"/>
          </a:xfrm>
          <a:prstGeom prst="rect">
            <a:avLst/>
          </a:prstGeom>
        </p:spPr>
        <p:txBody>
          <a:bodyPr lIns="0" rIns="0" tIns="0" bIns="0">
            <a:normAutofit/>
          </a:bodyPr>
          <a:p>
            <a:endParaRPr b="0" lang="en-US" sz="3200" spc="-1" strike="noStrike">
              <a:latin typeface="Arial Narrow"/>
            </a:endParaRPr>
          </a:p>
        </p:txBody>
      </p:sp>
      <p:sp>
        <p:nvSpPr>
          <p:cNvPr id="78" name="PlaceHolder 7"/>
          <p:cNvSpPr>
            <a:spLocks noGrp="1"/>
          </p:cNvSpPr>
          <p:nvPr>
            <p:ph type="body"/>
          </p:nvPr>
        </p:nvSpPr>
        <p:spPr>
          <a:xfrm>
            <a:off x="6638040" y="3044160"/>
            <a:ext cx="292068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 name="PlaceHolder 2"/>
          <p:cNvSpPr>
            <a:spLocks noGrp="1"/>
          </p:cNvSpPr>
          <p:nvPr>
            <p:ph type="body"/>
          </p:nvPr>
        </p:nvSpPr>
        <p:spPr>
          <a:xfrm>
            <a:off x="504000" y="1326600"/>
            <a:ext cx="907164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7"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8"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1640" cy="438840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12"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13"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
        <p:nvSpPr>
          <p:cNvPr id="14"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16"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17"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18" name="PlaceHolder 4"/>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0"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21"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22" name="PlaceHolder 4"/>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fillRect/>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p:spPr>
        <p:txBody>
          <a:bodyPr lIns="0" rIns="0" tIns="0" bIns="0" anchor="ctr"/>
          <a:p>
            <a:pPr algn="ct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p:spPr>
        <p:txBody>
          <a:bodyPr lIns="0" rIns="0" tIns="0" bIns="0">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226080"/>
            <a:ext cx="9071640" cy="946440"/>
          </a:xfrm>
          <a:prstGeom prst="rect">
            <a:avLst/>
          </a:prstGeom>
        </p:spPr>
        <p:txBody>
          <a:bodyPr lIns="0" rIns="0" tIns="0" bIns="0" anchor="ctr"/>
          <a:p>
            <a:pPr algn="ctr"/>
            <a:r>
              <a:rPr b="0" lang="en-US" sz="4400" spc="-1" strike="noStrike" cap="all">
                <a:latin typeface="Arial"/>
              </a:rPr>
              <a:t>Click to edit the title text format</a:t>
            </a:r>
            <a:endParaRPr b="0" lang="en-US" sz="4400" spc="-1" strike="noStrike" cap="all">
              <a:latin typeface="Arial"/>
            </a:endParaRPr>
          </a:p>
        </p:txBody>
      </p:sp>
      <p:sp>
        <p:nvSpPr>
          <p:cNvPr id="39" name="PlaceHolder 2"/>
          <p:cNvSpPr>
            <a:spLocks noGrp="1"/>
          </p:cNvSpPr>
          <p:nvPr>
            <p:ph type="body"/>
          </p:nvPr>
        </p:nvSpPr>
        <p:spPr>
          <a:xfrm>
            <a:off x="504000" y="1326600"/>
            <a:ext cx="9071640" cy="3288240"/>
          </a:xfrm>
          <a:prstGeom prst="rect">
            <a:avLst/>
          </a:prstGeom>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Click to edit the outline text format</a:t>
            </a:r>
            <a:endParaRPr b="0" lang="en-US" sz="3200" spc="-1" strike="noStrike">
              <a:latin typeface="Arial Narrow"/>
            </a:endParaRPr>
          </a:p>
          <a:p>
            <a:pPr lvl="1" marL="864000" indent="-324000">
              <a:spcBef>
                <a:spcPts val="1134"/>
              </a:spcBef>
              <a:buClr>
                <a:srgbClr val="000000"/>
              </a:buClr>
              <a:buSzPct val="75000"/>
              <a:buFont typeface="Symbol" charset="2"/>
              <a:buChar char=""/>
            </a:pPr>
            <a:r>
              <a:rPr b="0" lang="en-US" sz="2800" spc="-1" strike="noStrike">
                <a:latin typeface="Arial Narrow"/>
              </a:rPr>
              <a:t>Second Outline Level</a:t>
            </a:r>
            <a:endParaRPr b="0" lang="en-US" sz="2800" spc="-1" strike="noStrike">
              <a:latin typeface="Arial Narrow"/>
            </a:endParaRPr>
          </a:p>
          <a:p>
            <a:pPr lvl="2" marL="1296000" indent="-288000">
              <a:spcBef>
                <a:spcPts val="850"/>
              </a:spcBef>
              <a:buClr>
                <a:srgbClr val="000000"/>
              </a:buClr>
              <a:buSzPct val="45000"/>
              <a:buFont typeface="Wingdings" charset="2"/>
              <a:buChar char=""/>
            </a:pPr>
            <a:r>
              <a:rPr b="0" lang="en-US" sz="2400" spc="-1" strike="noStrike">
                <a:latin typeface="Arial Narrow"/>
              </a:rPr>
              <a:t>Third Outline Level</a:t>
            </a:r>
            <a:endParaRPr b="0" lang="en-US" sz="2400" spc="-1" strike="noStrike">
              <a:latin typeface="Arial Narrow"/>
            </a:endParaRPr>
          </a:p>
          <a:p>
            <a:pPr lvl="3" marL="1728000" indent="-216000">
              <a:spcBef>
                <a:spcPts val="567"/>
              </a:spcBef>
              <a:buClr>
                <a:srgbClr val="000000"/>
              </a:buClr>
              <a:buSzPct val="75000"/>
              <a:buFont typeface="Symbol" charset="2"/>
              <a:buChar char=""/>
            </a:pPr>
            <a:r>
              <a:rPr b="0" lang="en-US" sz="2000" spc="-1" strike="noStrike">
                <a:latin typeface="Arial Narrow"/>
              </a:rPr>
              <a:t>Fourth Outline Level</a:t>
            </a:r>
            <a:endParaRPr b="0" lang="en-US" sz="2000" spc="-1" strike="noStrike">
              <a:latin typeface="Arial Narrow"/>
            </a:endParaRPr>
          </a:p>
          <a:p>
            <a:pPr lvl="4" marL="2160000" indent="-216000">
              <a:spcBef>
                <a:spcPts val="283"/>
              </a:spcBef>
              <a:buClr>
                <a:srgbClr val="000000"/>
              </a:buClr>
              <a:buSzPct val="45000"/>
              <a:buFont typeface="Wingdings" charset="2"/>
              <a:buChar char=""/>
            </a:pPr>
            <a:r>
              <a:rPr b="0" lang="en-US" sz="2000" spc="-1" strike="noStrike">
                <a:latin typeface="Arial Narrow"/>
              </a:rPr>
              <a:t>Fifth Outline Level</a:t>
            </a:r>
            <a:endParaRPr b="0" lang="en-US" sz="2000" spc="-1" strike="noStrike">
              <a:latin typeface="Arial Narrow"/>
            </a:endParaRPr>
          </a:p>
          <a:p>
            <a:pPr lvl="5" marL="2592000" indent="-216000">
              <a:spcBef>
                <a:spcPts val="283"/>
              </a:spcBef>
              <a:buClr>
                <a:srgbClr val="000000"/>
              </a:buClr>
              <a:buSzPct val="45000"/>
              <a:buFont typeface="Wingdings" charset="2"/>
              <a:buChar char=""/>
            </a:pPr>
            <a:r>
              <a:rPr b="0" lang="en-US" sz="2000" spc="-1" strike="noStrike">
                <a:latin typeface="Arial Narrow"/>
              </a:rPr>
              <a:t>Sixth Outline Level</a:t>
            </a:r>
            <a:endParaRPr b="0" lang="en-US" sz="2000" spc="-1" strike="noStrike">
              <a:latin typeface="Arial Narrow"/>
            </a:endParaRPr>
          </a:p>
          <a:p>
            <a:pPr lvl="6" marL="3024000" indent="-216000">
              <a:spcBef>
                <a:spcPts val="283"/>
              </a:spcBef>
              <a:buClr>
                <a:srgbClr val="000000"/>
              </a:buClr>
              <a:buSzPct val="45000"/>
              <a:buFont typeface="Wingdings" charset="2"/>
              <a:buChar char=""/>
            </a:pPr>
            <a:r>
              <a:rPr b="0" lang="en-US" sz="2000" spc="-1" strike="noStrike">
                <a:latin typeface="Arial Narrow"/>
              </a:rPr>
              <a:t>Seventh Outline Level</a:t>
            </a:r>
            <a:endParaRPr b="0" lang="en-US" sz="2000" spc="-1" strike="noStrike">
              <a:latin typeface="Arial Narrow"/>
            </a:endParaRPr>
          </a:p>
        </p:txBody>
      </p:sp>
      <p:sp>
        <p:nvSpPr>
          <p:cNvPr id="40" name="PlaceHolder 3"/>
          <p:cNvSpPr>
            <a:spLocks noGrp="1"/>
          </p:cNvSpPr>
          <p:nvPr>
            <p:ph type="dt"/>
          </p:nvPr>
        </p:nvSpPr>
        <p:spPr>
          <a:xfrm>
            <a:off x="504000" y="5165280"/>
            <a:ext cx="2348280" cy="390600"/>
          </a:xfrm>
          <a:prstGeom prst="rect">
            <a:avLst/>
          </a:prstGeom>
        </p:spPr>
        <p:txBody>
          <a:bodyPr lIns="0" rIns="0" tIns="0" bIns="0"/>
          <a:p>
            <a:r>
              <a:rPr b="0" lang="en-US" sz="1400" spc="-1" strike="noStrike">
                <a:latin typeface="Times New Roman"/>
              </a:rPr>
              <a:t>&lt;date/time&gt;</a:t>
            </a:r>
            <a:endParaRPr b="0" lang="en-US" sz="1400" spc="-1" strike="noStrike">
              <a:latin typeface="Times New Roman"/>
            </a:endParaRPr>
          </a:p>
        </p:txBody>
      </p:sp>
      <p:sp>
        <p:nvSpPr>
          <p:cNvPr id="41" name="PlaceHolder 4"/>
          <p:cNvSpPr>
            <a:spLocks noGrp="1"/>
          </p:cNvSpPr>
          <p:nvPr>
            <p:ph type="ftr"/>
          </p:nvPr>
        </p:nvSpPr>
        <p:spPr>
          <a:xfrm>
            <a:off x="3447360" y="5165280"/>
            <a:ext cx="3195000" cy="390600"/>
          </a:xfrm>
          <a:prstGeom prst="rect">
            <a:avLst/>
          </a:prstGeom>
        </p:spPr>
        <p:txBody>
          <a:bodyPr lIns="0" rIns="0" tIns="0" bIns="0"/>
          <a:p>
            <a:pPr algn="ctr"/>
            <a:r>
              <a:rPr b="0" lang="en-US" sz="1400" spc="-1" strike="noStrike">
                <a:latin typeface="Times New Roman"/>
              </a:rPr>
              <a:t>&lt;footer&gt;</a:t>
            </a:r>
            <a:endParaRPr b="0" lang="en-US" sz="1400" spc="-1" strike="noStrike">
              <a:latin typeface="Times New Roman"/>
            </a:endParaRPr>
          </a:p>
        </p:txBody>
      </p:sp>
      <p:sp>
        <p:nvSpPr>
          <p:cNvPr id="42" name="PlaceHolder 5"/>
          <p:cNvSpPr>
            <a:spLocks noGrp="1"/>
          </p:cNvSpPr>
          <p:nvPr>
            <p:ph type="sldNum"/>
          </p:nvPr>
        </p:nvSpPr>
        <p:spPr>
          <a:xfrm>
            <a:off x="7227360" y="5165280"/>
            <a:ext cx="2348280" cy="390600"/>
          </a:xfrm>
          <a:prstGeom prst="rect">
            <a:avLst/>
          </a:prstGeom>
        </p:spPr>
        <p:txBody>
          <a:bodyPr lIns="0" rIns="0" tIns="0" bIns="0"/>
          <a:p>
            <a:pPr algn="r"/>
            <a:fld id="{4BBFB323-3768-454F-8109-370DC7D85493}"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10.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18.xml"/>
</Relationships>
</file>

<file path=ppt/slides/_rels/slide11.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18.xml"/>
</Relationships>
</file>

<file path=ppt/slides/_rels/slide13.xml.rels><?xml version="1.0" encoding="UTF-8"?>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15.xml"/>
</Relationships>
</file>

<file path=ppt/slides/_rels/slide14.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15.xml"/>
</Relationships>
</file>

<file path=ppt/slides/_rels/slide15.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15.xml"/>
</Relationships>
</file>

<file path=ppt/slides/_rels/slide16.xml.rels><?xml version="1.0" encoding="UTF-8"?>
<Relationships xmlns="http://schemas.openxmlformats.org/package/2006/relationships"><Relationship Id="rId1" Type="http://schemas.openxmlformats.org/officeDocument/2006/relationships/image" Target="../media/image17.jpeg"/><Relationship Id="rId2" Type="http://schemas.openxmlformats.org/officeDocument/2006/relationships/slideLayout" Target="../slideLayouts/slideLayout18.xml"/>
</Relationships>
</file>

<file path=ppt/slides/_rels/slide17.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image" Target="../media/image19.jpeg"/><Relationship Id="rId2" Type="http://schemas.openxmlformats.org/officeDocument/2006/relationships/slideLayout" Target="../slideLayouts/slideLayout18.xml"/>
</Relationships>
</file>

<file path=ppt/slides/_rels/slide19.xml.rels><?xml version="1.0" encoding="UTF-8"?>
<Relationships xmlns="http://schemas.openxmlformats.org/package/2006/relationships"><Relationship Id="rId1" Type="http://schemas.openxmlformats.org/officeDocument/2006/relationships/image" Target="../media/image20.jpeg"/><Relationship Id="rId2" Type="http://schemas.openxmlformats.org/officeDocument/2006/relationships/slideLayout" Target="../slideLayouts/slideLayout18.xml"/>
</Relationships>
</file>

<file path=ppt/slides/_rels/slide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20.xml.rels><?xml version="1.0" encoding="UTF-8"?>
<Relationships xmlns="http://schemas.openxmlformats.org/package/2006/relationships"><Relationship Id="rId1" Type="http://schemas.openxmlformats.org/officeDocument/2006/relationships/image" Target="../media/image21.jpeg"/><Relationship Id="rId2" Type="http://schemas.openxmlformats.org/officeDocument/2006/relationships/slideLayout" Target="../slideLayouts/slideLayout15.xml"/>
</Relationships>
</file>

<file path=ppt/slides/_rels/slide21.xml.rels><?xml version="1.0" encoding="UTF-8"?>
<Relationships xmlns="http://schemas.openxmlformats.org/package/2006/relationships"><Relationship Id="rId1" Type="http://schemas.openxmlformats.org/officeDocument/2006/relationships/image" Target="../media/image22.jpeg"/><Relationship Id="rId2"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image" Target="../media/image23.jpeg"/><Relationship Id="rId2" Type="http://schemas.openxmlformats.org/officeDocument/2006/relationships/slideLayout" Target="../slideLayouts/slideLayout15.xml"/>
</Relationships>
</file>

<file path=ppt/slides/_rels/slide23.xml.rels><?xml version="1.0" encoding="UTF-8"?>
<Relationships xmlns="http://schemas.openxmlformats.org/package/2006/relationships"><Relationship Id="rId1" Type="http://schemas.openxmlformats.org/officeDocument/2006/relationships/image" Target="../media/image24.jpeg"/><Relationship Id="rId2" Type="http://schemas.openxmlformats.org/officeDocument/2006/relationships/slideLayout" Target="../slideLayouts/slideLayout15.xml"/>
</Relationships>
</file>

<file path=ppt/slides/_rels/slide24.xml.rels><?xml version="1.0" encoding="UTF-8"?>
<Relationships xmlns="http://schemas.openxmlformats.org/package/2006/relationships"><Relationship Id="rId1" Type="http://schemas.openxmlformats.org/officeDocument/2006/relationships/image" Target="../media/image25.jpeg"/><Relationship Id="rId2" Type="http://schemas.openxmlformats.org/officeDocument/2006/relationships/slideLayout" Target="../slideLayouts/slideLayout18.xml"/>
</Relationships>
</file>

<file path=ppt/slides/_rels/slide25.xml.rels><?xml version="1.0" encoding="UTF-8"?>
<Relationships xmlns="http://schemas.openxmlformats.org/package/2006/relationships"><Relationship Id="rId1" Type="http://schemas.openxmlformats.org/officeDocument/2006/relationships/image" Target="../media/image26.jpeg"/><Relationship Id="rId2" Type="http://schemas.openxmlformats.org/officeDocument/2006/relationships/slideLayout" Target="../slideLayouts/slideLayout15.xml"/>
</Relationships>
</file>

<file path=ppt/slides/_rels/slide26.xml.rels><?xml version="1.0" encoding="UTF-8"?>
<Relationships xmlns="http://schemas.openxmlformats.org/package/2006/relationships"><Relationship Id="rId1" Type="http://schemas.openxmlformats.org/officeDocument/2006/relationships/image" Target="../media/image27.jpeg"/><Relationship Id="rId2" Type="http://schemas.openxmlformats.org/officeDocument/2006/relationships/slideLayout" Target="../slideLayouts/slideLayout15.xml"/>
</Relationships>
</file>

<file path=ppt/slides/_rels/slide27.xml.rels><?xml version="1.0" encoding="UTF-8"?>
<Relationships xmlns="http://schemas.openxmlformats.org/package/2006/relationships"><Relationship Id="rId1" Type="http://schemas.openxmlformats.org/officeDocument/2006/relationships/image" Target="../media/image28.jpeg"/><Relationship Id="rId2"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image" Target="../media/image29.jpeg"/><Relationship Id="rId2" Type="http://schemas.openxmlformats.org/officeDocument/2006/relationships/slideLayout" Target="../slideLayouts/slideLayout18.xml"/>
</Relationships>
</file>

<file path=ppt/slides/_rels/slide29.xml.rels><?xml version="1.0" encoding="UTF-8"?>
<Relationships xmlns="http://schemas.openxmlformats.org/package/2006/relationships"><Relationship Id="rId1" Type="http://schemas.openxmlformats.org/officeDocument/2006/relationships/image" Target="../media/image30.jpeg"/><Relationship Id="rId2" Type="http://schemas.openxmlformats.org/officeDocument/2006/relationships/slideLayout" Target="../slideLayouts/slideLayout18.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5.xml"/>
</Relationships>
</file>

<file path=ppt/slides/_rels/slide30.xml.rels><?xml version="1.0" encoding="UTF-8"?>
<Relationships xmlns="http://schemas.openxmlformats.org/package/2006/relationships"><Relationship Id="rId1" Type="http://schemas.openxmlformats.org/officeDocument/2006/relationships/image" Target="../media/image31.jpeg"/><Relationship Id="rId2" Type="http://schemas.openxmlformats.org/officeDocument/2006/relationships/slideLayout" Target="../slideLayouts/slideLayout15.xml"/>
</Relationships>
</file>

<file path=ppt/slides/_rels/slide31.xml.rels><?xml version="1.0" encoding="UTF-8"?>
<Relationships xmlns="http://schemas.openxmlformats.org/package/2006/relationships"><Relationship Id="rId1" Type="http://schemas.openxmlformats.org/officeDocument/2006/relationships/image" Target="../media/image32.jpeg"/><Relationship Id="rId2" Type="http://schemas.openxmlformats.org/officeDocument/2006/relationships/slideLayout" Target="../slideLayouts/slideLayout15.xml"/>
</Relationships>
</file>

<file path=ppt/slides/_rels/slide32.xml.rels><?xml version="1.0" encoding="UTF-8"?>
<Relationships xmlns="http://schemas.openxmlformats.org/package/2006/relationships"><Relationship Id="rId1" Type="http://schemas.openxmlformats.org/officeDocument/2006/relationships/image" Target="../media/image33.jpeg"/><Relationship Id="rId2" Type="http://schemas.openxmlformats.org/officeDocument/2006/relationships/slideLayout" Target="../slideLayouts/slideLayout15.xml"/>
</Relationships>
</file>

<file path=ppt/slides/_rels/slide33.xml.rels><?xml version="1.0" encoding="UTF-8"?>
<Relationships xmlns="http://schemas.openxmlformats.org/package/2006/relationships"><Relationship Id="rId1" Type="http://schemas.openxmlformats.org/officeDocument/2006/relationships/image" Target="../media/image34.jpeg"/><Relationship Id="rId2" Type="http://schemas.openxmlformats.org/officeDocument/2006/relationships/slideLayout" Target="../slideLayouts/slideLayout15.xml"/>
</Relationships>
</file>

<file path=ppt/slides/_rels/slide34.xml.rels><?xml version="1.0" encoding="UTF-8"?>
<Relationships xmlns="http://schemas.openxmlformats.org/package/2006/relationships"><Relationship Id="rId1" Type="http://schemas.openxmlformats.org/officeDocument/2006/relationships/image" Target="../media/image35.jpeg"/><Relationship Id="rId2" Type="http://schemas.openxmlformats.org/officeDocument/2006/relationships/slideLayout" Target="../slideLayouts/slideLayout15.xml"/>
</Relationships>
</file>

<file path=ppt/slides/_rels/slide35.xml.rels><?xml version="1.0" encoding="UTF-8"?>
<Relationships xmlns="http://schemas.openxmlformats.org/package/2006/relationships"><Relationship Id="rId1" Type="http://schemas.openxmlformats.org/officeDocument/2006/relationships/image" Target="../media/image36.jpeg"/><Relationship Id="rId2" Type="http://schemas.openxmlformats.org/officeDocument/2006/relationships/slideLayout" Target="../slideLayouts/slideLayout13.xml"/>
</Relationships>
</file>

<file path=ppt/slides/_rels/slide36.xml.rels><?xml version="1.0" encoding="UTF-8"?>
<Relationships xmlns="http://schemas.openxmlformats.org/package/2006/relationships"><Relationship Id="rId1" Type="http://schemas.openxmlformats.org/officeDocument/2006/relationships/image" Target="../media/image37.jpeg"/><Relationship Id="rId2" Type="http://schemas.openxmlformats.org/officeDocument/2006/relationships/slideLayout" Target="../slideLayouts/slideLayout15.xml"/>
</Relationships>
</file>

<file path=ppt/slides/_rels/slide37.xml.rels><?xml version="1.0" encoding="UTF-8"?>
<Relationships xmlns="http://schemas.openxmlformats.org/package/2006/relationships"><Relationship Id="rId1" Type="http://schemas.openxmlformats.org/officeDocument/2006/relationships/image" Target="../media/image38.jpeg"/><Relationship Id="rId2"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8.xml"/>
</Relationships>
</file>

<file path=ppt/slides/_rels/slide6.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79" name="TextShape 1"/>
          <p:cNvSpPr txBox="1"/>
          <p:nvPr/>
        </p:nvSpPr>
        <p:spPr>
          <a:xfrm>
            <a:off x="504000" y="640800"/>
            <a:ext cx="9071640" cy="4388400"/>
          </a:xfrm>
          <a:prstGeom prst="rect">
            <a:avLst/>
          </a:prstGeom>
          <a:noFill/>
          <a:ln>
            <a:noFill/>
          </a:ln>
        </p:spPr>
        <p:txBody>
          <a:bodyPr lIns="0" rIns="0" tIns="0" bIns="0" anchor="ctr"/>
          <a:p>
            <a:pPr algn="ctr"/>
            <a:r>
              <a:rPr b="0" lang="en-US" sz="4800" spc="-1" strike="noStrike">
                <a:solidFill>
                  <a:srgbClr val="ffffff"/>
                </a:solidFill>
                <a:latin typeface="Arial Black"/>
              </a:rPr>
              <a:t>5 Ways to Turn Busyness Into Creativity</a:t>
            </a:r>
            <a:endParaRPr b="0" lang="en-US" sz="4800" spc="-1" strike="noStrike">
              <a:solidFill>
                <a:srgbClr val="000000"/>
              </a:solidFill>
              <a:latin typeface="Arial"/>
            </a:endParaRPr>
          </a:p>
        </p:txBody>
      </p:sp>
    </p:spTree>
  </p:cSld>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4"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2. Take More Breaks</a:t>
            </a:r>
            <a:endParaRPr b="0" lang="en-US" sz="4000" spc="-1" strike="noStrike">
              <a:solidFill>
                <a:srgbClr val="000000"/>
              </a:solidFill>
              <a:latin typeface="Arial"/>
            </a:endParaRPr>
          </a:p>
        </p:txBody>
      </p:sp>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95" name="" descr=""/>
          <p:cNvPicPr/>
          <p:nvPr/>
        </p:nvPicPr>
        <p:blipFill>
          <a:blip r:embed="rId1"/>
          <a:stretch/>
        </p:blipFill>
        <p:spPr>
          <a:xfrm>
            <a:off x="-80280" y="-761040"/>
            <a:ext cx="10232280" cy="6821640"/>
          </a:xfrm>
          <a:prstGeom prst="rect">
            <a:avLst/>
          </a:prstGeom>
          <a:ln>
            <a:noFill/>
          </a:ln>
        </p:spPr>
      </p:pic>
    </p:spTree>
  </p:cSld>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6"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Of course, most people think they will not have enough time during the day to take breaks.</a:t>
            </a:r>
            <a:endParaRPr b="0" lang="en-US" sz="4000" spc="-1" strike="noStrike">
              <a:solidFill>
                <a:srgbClr val="000000"/>
              </a:solidFill>
              <a:latin typeface="Arial"/>
            </a:endParaRPr>
          </a:p>
        </p:txBody>
      </p:sp>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7" name="TextShape 1"/>
          <p:cNvSpPr txBox="1"/>
          <p:nvPr/>
        </p:nvSpPr>
        <p:spPr>
          <a:xfrm>
            <a:off x="504000" y="744480"/>
            <a:ext cx="9071640" cy="41810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Breaks can be small. </a:t>
            </a:r>
            <a:endParaRPr b="0" lang="en-US" sz="3600" spc="-1" strike="noStrike">
              <a:latin typeface="Arial Narrow"/>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8" name="TextShape 1"/>
          <p:cNvSpPr txBox="1"/>
          <p:nvPr/>
        </p:nvSpPr>
        <p:spPr>
          <a:xfrm>
            <a:off x="504000" y="744480"/>
            <a:ext cx="9071640" cy="41810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Breaks can be small.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You don’t have to schedule hours of free time to spark creativity. </a:t>
            </a:r>
            <a:endParaRPr b="0" lang="en-US" sz="3600" spc="-1" strike="noStrike">
              <a:latin typeface="Arial Narrow"/>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9" name="TextShape 1"/>
          <p:cNvSpPr txBox="1"/>
          <p:nvPr/>
        </p:nvSpPr>
        <p:spPr>
          <a:xfrm>
            <a:off x="504000" y="744480"/>
            <a:ext cx="9071640" cy="41810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Breaks can be small.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You don’t have to schedule hours of free time to spark creativity.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Try to take 10 to 15 minutes and use the time to brainstorm, make something, plan something fun, or do whatever else you do that brings creativity to your life.</a:t>
            </a:r>
            <a:endParaRPr b="0" lang="en-US" sz="3600" spc="-1" strike="noStrike">
              <a:latin typeface="Arial Narrow"/>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0"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3. Try Not to Look at the Clock</a:t>
            </a:r>
            <a:endParaRPr b="0" lang="en-US" sz="4000" spc="-1" strike="noStrike">
              <a:solidFill>
                <a:srgbClr val="000000"/>
              </a:solidFill>
              <a:latin typeface="Arial"/>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01" name="" descr=""/>
          <p:cNvPicPr/>
          <p:nvPr/>
        </p:nvPicPr>
        <p:blipFill>
          <a:blip r:embed="rId1"/>
          <a:stretch/>
        </p:blipFill>
        <p:spPr>
          <a:xfrm>
            <a:off x="-3960" y="3600"/>
            <a:ext cx="10079640" cy="5669640"/>
          </a:xfrm>
          <a:prstGeom prst="rect">
            <a:avLst/>
          </a:prstGeom>
          <a:ln>
            <a:noFill/>
          </a:ln>
        </p:spPr>
      </p:pic>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02" name="" descr=""/>
          <p:cNvPicPr/>
          <p:nvPr/>
        </p:nvPicPr>
        <p:blipFill>
          <a:blip r:embed="rId1"/>
          <a:stretch/>
        </p:blipFill>
        <p:spPr>
          <a:xfrm>
            <a:off x="-3960" y="3600"/>
            <a:ext cx="10079640" cy="5669640"/>
          </a:xfrm>
          <a:prstGeom prst="rect">
            <a:avLst/>
          </a:prstGeom>
          <a:ln>
            <a:noFill/>
          </a:ln>
        </p:spPr>
      </p:pic>
      <p:sp>
        <p:nvSpPr>
          <p:cNvPr id="103"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ffffff"/>
                </a:solidFill>
                <a:latin typeface="Arial"/>
              </a:rPr>
              <a:t>Nothing is worse  for creativity.</a:t>
            </a:r>
            <a:endParaRPr b="0" lang="en-US" sz="4000" spc="-1" strike="noStrike">
              <a:solidFill>
                <a:srgbClr val="000000"/>
              </a:solidFill>
              <a:latin typeface="Arial"/>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4"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You can’t allow yourself to come up </a:t>
            </a:r>
            <a:endParaRPr b="0" lang="en-US" sz="4000" spc="-1" strike="noStrike">
              <a:solidFill>
                <a:srgbClr val="000000"/>
              </a:solidFill>
              <a:latin typeface="Arial"/>
            </a:endParaRPr>
          </a:p>
          <a:p>
            <a:pPr algn="ctr"/>
            <a:r>
              <a:rPr b="0" lang="en-US" sz="4000" spc="-1" strike="noStrike">
                <a:solidFill>
                  <a:srgbClr val="000000"/>
                </a:solidFill>
                <a:latin typeface="Arial"/>
              </a:rPr>
              <a:t>with new ideas when you’re pressed </a:t>
            </a:r>
            <a:endParaRPr b="0" lang="en-US" sz="4000" spc="-1" strike="noStrike">
              <a:solidFill>
                <a:srgbClr val="000000"/>
              </a:solidFill>
              <a:latin typeface="Arial"/>
            </a:endParaRPr>
          </a:p>
          <a:p>
            <a:pPr algn="ctr"/>
            <a:r>
              <a:rPr b="0" lang="en-US" sz="4000" spc="-1" strike="noStrike">
                <a:solidFill>
                  <a:srgbClr val="000000"/>
                </a:solidFill>
                <a:latin typeface="Arial"/>
              </a:rPr>
              <a:t>for time.</a:t>
            </a:r>
            <a:endParaRPr b="0" lang="en-US" sz="4000" spc="-1" strike="noStrike">
              <a:solidFill>
                <a:srgbClr val="000000"/>
              </a:solidFill>
              <a:latin typeface="Arial"/>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0"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1" name="TextShape 2"/>
          <p:cNvSpPr txBox="1"/>
          <p:nvPr/>
        </p:nvSpPr>
        <p:spPr>
          <a:xfrm>
            <a:off x="504000" y="1277640"/>
            <a:ext cx="9071640" cy="31150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Being busy is often one of the biggest stifles for creativity because you are so focused on other tasks you need to get done, you are not able to channel your inner creativity.</a:t>
            </a:r>
            <a:endParaRPr b="0" lang="en-US" sz="3200" spc="-1" strike="noStrike">
              <a:latin typeface="Arial Narrow"/>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5" name="TextShape 1"/>
          <p:cNvSpPr txBox="1"/>
          <p:nvPr/>
        </p:nvSpPr>
        <p:spPr>
          <a:xfrm>
            <a:off x="504000" y="1071720"/>
            <a:ext cx="9071640" cy="35269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Try to think of what you can do to reduce the pressures   of time. </a:t>
            </a:r>
            <a:endParaRPr b="0" lang="en-US" sz="3200" spc="-1" strike="noStrike">
              <a:latin typeface="Arial Narrow"/>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6" name="TextShape 1"/>
          <p:cNvSpPr txBox="1"/>
          <p:nvPr/>
        </p:nvSpPr>
        <p:spPr>
          <a:xfrm>
            <a:off x="504000" y="1071720"/>
            <a:ext cx="9071640" cy="35269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Try to think of what you can do to reduce the pressures   of time. </a:t>
            </a:r>
            <a:endParaRPr b="0" lang="en-US" sz="3200" spc="-1" strike="noStrike">
              <a:latin typeface="Arial Narrow"/>
            </a:endParaRPr>
          </a:p>
          <a:p>
            <a:pPr lvl="1" marL="864000" indent="-324000">
              <a:spcBef>
                <a:spcPts val="1134"/>
              </a:spcBef>
              <a:buClr>
                <a:srgbClr val="000000"/>
              </a:buClr>
              <a:buSzPct val="75000"/>
              <a:buFont typeface="Symbol" charset="2"/>
              <a:buChar char=""/>
            </a:pPr>
            <a:r>
              <a:rPr b="0" lang="en-US" sz="2800" spc="-1" strike="noStrike">
                <a:latin typeface="Arial Narrow"/>
              </a:rPr>
              <a:t>Is there a way you can extend the deadline? </a:t>
            </a:r>
            <a:endParaRPr b="0" lang="en-US" sz="2800" spc="-1" strike="noStrike">
              <a:latin typeface="Arial Narrow"/>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7" name="TextShape 1"/>
          <p:cNvSpPr txBox="1"/>
          <p:nvPr/>
        </p:nvSpPr>
        <p:spPr>
          <a:xfrm>
            <a:off x="504000" y="1071720"/>
            <a:ext cx="9071640" cy="35269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Try to think of what you can do to reduce the pressures   of time. </a:t>
            </a:r>
            <a:endParaRPr b="0" lang="en-US" sz="3200" spc="-1" strike="noStrike">
              <a:latin typeface="Arial Narrow"/>
            </a:endParaRPr>
          </a:p>
          <a:p>
            <a:pPr lvl="1" marL="864000" indent="-324000">
              <a:spcBef>
                <a:spcPts val="1134"/>
              </a:spcBef>
              <a:buClr>
                <a:srgbClr val="000000"/>
              </a:buClr>
              <a:buSzPct val="75000"/>
              <a:buFont typeface="Symbol" charset="2"/>
              <a:buChar char=""/>
            </a:pPr>
            <a:r>
              <a:rPr b="0" lang="en-US" sz="2800" spc="-1" strike="noStrike">
                <a:latin typeface="Arial Narrow"/>
              </a:rPr>
              <a:t>Is there a way you can extend the deadline? </a:t>
            </a:r>
            <a:endParaRPr b="0" lang="en-US" sz="2800" spc="-1" strike="noStrike">
              <a:latin typeface="Arial Narrow"/>
            </a:endParaRPr>
          </a:p>
          <a:p>
            <a:pPr lvl="1" marL="864000" indent="-324000">
              <a:spcBef>
                <a:spcPts val="1134"/>
              </a:spcBef>
              <a:buClr>
                <a:srgbClr val="000000"/>
              </a:buClr>
              <a:buSzPct val="75000"/>
              <a:buFont typeface="Symbol" charset="2"/>
              <a:buChar char=""/>
            </a:pPr>
            <a:r>
              <a:rPr b="0" lang="en-US" sz="2800" spc="-1" strike="noStrike">
                <a:latin typeface="Arial Narrow"/>
              </a:rPr>
              <a:t>Can you delegate tasks to other workers so you can focus on only one part of the project?</a:t>
            </a:r>
            <a:endParaRPr b="0" lang="en-US" sz="2800" spc="-1" strike="noStrike">
              <a:latin typeface="Arial Narrow"/>
            </a:endParaRPr>
          </a:p>
        </p:txBody>
      </p:sp>
    </p:spTree>
  </p:cSld>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8" name="TextShape 1"/>
          <p:cNvSpPr txBox="1"/>
          <p:nvPr/>
        </p:nvSpPr>
        <p:spPr>
          <a:xfrm>
            <a:off x="504000" y="1071720"/>
            <a:ext cx="9071640" cy="35269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Try to think of what you can do to reduce the pressures   of time. </a:t>
            </a:r>
            <a:endParaRPr b="0" lang="en-US" sz="3200" spc="-1" strike="noStrike">
              <a:latin typeface="Arial Narrow"/>
            </a:endParaRPr>
          </a:p>
          <a:p>
            <a:pPr lvl="1" marL="864000" indent="-324000">
              <a:spcBef>
                <a:spcPts val="1134"/>
              </a:spcBef>
              <a:buClr>
                <a:srgbClr val="000000"/>
              </a:buClr>
              <a:buSzPct val="75000"/>
              <a:buFont typeface="Symbol" charset="2"/>
              <a:buChar char=""/>
            </a:pPr>
            <a:r>
              <a:rPr b="0" lang="en-US" sz="2800" spc="-1" strike="noStrike">
                <a:latin typeface="Arial Narrow"/>
              </a:rPr>
              <a:t>Is there a way you can extend the deadline? </a:t>
            </a:r>
            <a:endParaRPr b="0" lang="en-US" sz="2800" spc="-1" strike="noStrike">
              <a:latin typeface="Arial Narrow"/>
            </a:endParaRPr>
          </a:p>
          <a:p>
            <a:pPr lvl="1" marL="864000" indent="-324000">
              <a:spcBef>
                <a:spcPts val="1134"/>
              </a:spcBef>
              <a:buClr>
                <a:srgbClr val="000000"/>
              </a:buClr>
              <a:buSzPct val="75000"/>
              <a:buFont typeface="Symbol" charset="2"/>
              <a:buChar char=""/>
            </a:pPr>
            <a:r>
              <a:rPr b="0" lang="en-US" sz="2800" spc="-1" strike="noStrike">
                <a:latin typeface="Arial Narrow"/>
              </a:rPr>
              <a:t>Can you delegate tasks to other workers so you can focus on only one part of the project? </a:t>
            </a:r>
            <a:endParaRPr b="0" lang="en-US" sz="2800" spc="-1" strike="noStrike">
              <a:latin typeface="Arial Narrow"/>
            </a:endParaRPr>
          </a:p>
          <a:p>
            <a:pPr lvl="1" marL="864000" indent="-324000">
              <a:spcBef>
                <a:spcPts val="1134"/>
              </a:spcBef>
              <a:buClr>
                <a:srgbClr val="000000"/>
              </a:buClr>
              <a:buSzPct val="75000"/>
              <a:buFont typeface="Symbol" charset="2"/>
              <a:buChar char=""/>
            </a:pPr>
            <a:r>
              <a:rPr b="0" lang="en-US" sz="2800" spc="-1" strike="noStrike">
                <a:latin typeface="Arial Narrow"/>
              </a:rPr>
              <a:t>Can you ask friends or family to help you with things around  the home so you can solely focus on the task at hand? </a:t>
            </a:r>
            <a:endParaRPr b="0" lang="en-US" sz="2800" spc="-1" strike="noStrike">
              <a:latin typeface="Arial Narrow"/>
            </a:endParaRPr>
          </a:p>
        </p:txBody>
      </p:sp>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9"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4. Change Your Environment</a:t>
            </a:r>
            <a:endParaRPr b="0" lang="en-US" sz="4000" spc="-1" strike="noStrike">
              <a:solidFill>
                <a:srgbClr val="000000"/>
              </a:solidFill>
              <a:latin typeface="Arial"/>
            </a:endParaRPr>
          </a:p>
        </p:txBody>
      </p:sp>
    </p:spTree>
  </p:cSld>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0"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1" name="TextShape 2"/>
          <p:cNvSpPr txBox="1"/>
          <p:nvPr/>
        </p:nvSpPr>
        <p:spPr>
          <a:xfrm>
            <a:off x="504000" y="1411560"/>
            <a:ext cx="9071640" cy="28472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Sometimes you can’t change the busyness of your schedule, but you can change the environment in which you are so busy. </a:t>
            </a:r>
            <a:endParaRPr b="0" lang="en-US" sz="3600" spc="-1" strike="noStrike">
              <a:latin typeface="Arial Narrow"/>
            </a:endParaRPr>
          </a:p>
        </p:txBody>
      </p:sp>
    </p:spTree>
  </p:cSld>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3" name="TextShape 2"/>
          <p:cNvSpPr txBox="1"/>
          <p:nvPr/>
        </p:nvSpPr>
        <p:spPr>
          <a:xfrm>
            <a:off x="504000" y="1411560"/>
            <a:ext cx="9071640" cy="28472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Sometimes you can’t change the busyness of your schedule, but you can change the environment in which you are so busy.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Instead of working at home or in the office, go and work outdoors at the local park. </a:t>
            </a:r>
            <a:endParaRPr b="0" lang="en-US" sz="3600" spc="-1" strike="noStrike">
              <a:latin typeface="Arial Narrow"/>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14" name="" descr=""/>
          <p:cNvPicPr/>
          <p:nvPr/>
        </p:nvPicPr>
        <p:blipFill>
          <a:blip r:embed="rId1"/>
          <a:stretch/>
        </p:blipFill>
        <p:spPr>
          <a:xfrm>
            <a:off x="-8280" y="-524520"/>
            <a:ext cx="10088280" cy="6725880"/>
          </a:xfrm>
          <a:prstGeom prst="rect">
            <a:avLst/>
          </a:prstGeom>
          <a:ln>
            <a:noFill/>
          </a:ln>
        </p:spPr>
      </p:pic>
    </p:spTree>
  </p:cSld>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5"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Changing your environment in a fast-paced life can allow your mind to spark better ideas and more creativity.</a:t>
            </a:r>
            <a:endParaRPr b="0" lang="en-US" sz="4000" spc="-1" strike="noStrike">
              <a:solidFill>
                <a:srgbClr val="000000"/>
              </a:solidFill>
              <a:latin typeface="Arial"/>
            </a:endParaRPr>
          </a:p>
        </p:txBody>
      </p:sp>
    </p:spTree>
  </p:cSld>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6"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5. Don’t Be Afraid of Failure</a:t>
            </a:r>
            <a:endParaRPr b="0" lang="en-US" sz="4000" spc="-1" strike="noStrike">
              <a:solidFill>
                <a:srgbClr val="000000"/>
              </a:solidFill>
              <a:latin typeface="Arial"/>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3" name="TextShape 2"/>
          <p:cNvSpPr txBox="1"/>
          <p:nvPr/>
        </p:nvSpPr>
        <p:spPr>
          <a:xfrm>
            <a:off x="504000" y="1277640"/>
            <a:ext cx="9071640" cy="31150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Being busy is often one of the biggest stifles for creativity because you are so focused on other tasks you need to get done, you are not able to channel your inner creativity.</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Being busy is sometimes unavoidable, especially when you have work deadlines, kids to take care of, and your own personal hobbies you need to partake in. </a:t>
            </a:r>
            <a:endParaRPr b="0" lang="en-US" sz="3200" spc="-1" strike="noStrike">
              <a:latin typeface="Arial Narrow"/>
            </a:endParaRPr>
          </a:p>
        </p:txBody>
      </p:sp>
    </p:spTree>
  </p:cSld>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7"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8" name="TextShape 2"/>
          <p:cNvSpPr txBox="1"/>
          <p:nvPr/>
        </p:nvSpPr>
        <p:spPr>
          <a:xfrm>
            <a:off x="504000" y="1500480"/>
            <a:ext cx="9071640" cy="26690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000" spc="-1" strike="noStrike">
                <a:latin typeface="Arial Narrow"/>
              </a:rPr>
              <a:t>Sometimes we don’t allow ourselves to be creative because we are afraid that when we change the game, we will fail. </a:t>
            </a:r>
            <a:endParaRPr b="0" lang="en-US" sz="3000" spc="-1" strike="noStrike">
              <a:latin typeface="Arial Narrow"/>
            </a:endParaRPr>
          </a:p>
        </p:txBody>
      </p:sp>
    </p:spTree>
  </p:cSld>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0" name="TextShape 2"/>
          <p:cNvSpPr txBox="1"/>
          <p:nvPr/>
        </p:nvSpPr>
        <p:spPr>
          <a:xfrm>
            <a:off x="504000" y="1500480"/>
            <a:ext cx="9071640" cy="26690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000" spc="-1" strike="noStrike">
                <a:latin typeface="Arial Narrow"/>
              </a:rPr>
              <a:t>Sometimes we don’t allow ourselves to be creative because we are afraid that when we change the game, we will fail. </a:t>
            </a:r>
            <a:endParaRPr b="0" lang="en-US" sz="3000" spc="-1" strike="noStrike">
              <a:latin typeface="Arial Narrow"/>
            </a:endParaRPr>
          </a:p>
          <a:p>
            <a:pPr marL="432000" indent="-324000">
              <a:spcBef>
                <a:spcPts val="1414"/>
              </a:spcBef>
              <a:buClr>
                <a:srgbClr val="000000"/>
              </a:buClr>
              <a:buSzPct val="45000"/>
              <a:buFont typeface="Wingdings" charset="2"/>
              <a:buChar char=""/>
            </a:pPr>
            <a:r>
              <a:rPr b="0" lang="en-US" sz="3000" spc="-1" strike="noStrike">
                <a:latin typeface="Arial Narrow"/>
              </a:rPr>
              <a:t>Trying out new ideas doesn’t always equate to failure though. </a:t>
            </a:r>
            <a:endParaRPr b="0" lang="en-US" sz="3000" spc="-1" strike="noStrike">
              <a:latin typeface="Arial Narrow"/>
            </a:endParaRPr>
          </a:p>
        </p:txBody>
      </p:sp>
    </p:spTree>
  </p:cSld>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2" name="TextShape 2"/>
          <p:cNvSpPr txBox="1"/>
          <p:nvPr/>
        </p:nvSpPr>
        <p:spPr>
          <a:xfrm>
            <a:off x="504000" y="1500480"/>
            <a:ext cx="9071640" cy="26690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000" spc="-1" strike="noStrike">
                <a:latin typeface="Arial Narrow"/>
              </a:rPr>
              <a:t>Sometimes we don’t allow ourselves to be creative because we are afraid that when we change the game, we will fail. </a:t>
            </a:r>
            <a:endParaRPr b="0" lang="en-US" sz="3000" spc="-1" strike="noStrike">
              <a:latin typeface="Arial Narrow"/>
            </a:endParaRPr>
          </a:p>
          <a:p>
            <a:pPr marL="432000" indent="-324000">
              <a:spcBef>
                <a:spcPts val="1414"/>
              </a:spcBef>
              <a:buClr>
                <a:srgbClr val="000000"/>
              </a:buClr>
              <a:buSzPct val="45000"/>
              <a:buFont typeface="Wingdings" charset="2"/>
              <a:buChar char=""/>
            </a:pPr>
            <a:r>
              <a:rPr b="0" lang="en-US" sz="3000" spc="-1" strike="noStrike">
                <a:latin typeface="Arial Narrow"/>
              </a:rPr>
              <a:t>Trying out new ideas doesn’t always equate to failure though. </a:t>
            </a:r>
            <a:endParaRPr b="0" lang="en-US" sz="3000" spc="-1" strike="noStrike">
              <a:latin typeface="Arial Narrow"/>
            </a:endParaRPr>
          </a:p>
          <a:p>
            <a:pPr marL="432000" indent="-324000">
              <a:spcBef>
                <a:spcPts val="1414"/>
              </a:spcBef>
              <a:buClr>
                <a:srgbClr val="000000"/>
              </a:buClr>
              <a:buSzPct val="45000"/>
              <a:buFont typeface="Wingdings" charset="2"/>
              <a:buChar char=""/>
            </a:pPr>
            <a:r>
              <a:rPr b="0" lang="en-US" sz="3000" spc="-1" strike="noStrike">
                <a:latin typeface="Arial Narrow"/>
              </a:rPr>
              <a:t>You will be surprised at how a new creative idea can change the course of your business or hobby.</a:t>
            </a:r>
            <a:endParaRPr b="0" lang="en-US" sz="3000" spc="-1" strike="noStrike">
              <a:latin typeface="Arial Narrow"/>
            </a:endParaRPr>
          </a:p>
        </p:txBody>
      </p:sp>
    </p:spTree>
  </p:cSld>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3"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4" name="TextShape 2"/>
          <p:cNvSpPr txBox="1"/>
          <p:nvPr/>
        </p:nvSpPr>
        <p:spPr>
          <a:xfrm>
            <a:off x="504000" y="1631160"/>
            <a:ext cx="9071640" cy="24080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When you try new ideas you might also find a completely better way of doing things. </a:t>
            </a:r>
            <a:endParaRPr b="0" lang="en-US" sz="3600" spc="-1" strike="noStrike">
              <a:latin typeface="Arial Narrow"/>
            </a:endParaRPr>
          </a:p>
        </p:txBody>
      </p:sp>
    </p:spTree>
  </p:cSld>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5"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6" name="TextShape 2"/>
          <p:cNvSpPr txBox="1"/>
          <p:nvPr/>
        </p:nvSpPr>
        <p:spPr>
          <a:xfrm>
            <a:off x="504000" y="1631160"/>
            <a:ext cx="9071640" cy="24080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When you try new ideas you might also find a completely better way of doing things.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Rather than being afraid to fail, see if you can turn busyness into making new business ideas. </a:t>
            </a:r>
            <a:endParaRPr b="0" lang="en-US" sz="3600" spc="-1" strike="noStrike">
              <a:latin typeface="Arial Narrow"/>
            </a:endParaRPr>
          </a:p>
        </p:txBody>
      </p:sp>
    </p:spTree>
  </p:cSld>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27" name="" descr=""/>
          <p:cNvPicPr/>
          <p:nvPr/>
        </p:nvPicPr>
        <p:blipFill>
          <a:blip r:embed="rId1"/>
          <a:stretch/>
        </p:blipFill>
        <p:spPr>
          <a:xfrm>
            <a:off x="1212480" y="36720"/>
            <a:ext cx="7571520" cy="5678640"/>
          </a:xfrm>
          <a:prstGeom prst="rect">
            <a:avLst/>
          </a:prstGeom>
          <a:ln>
            <a:noFill/>
          </a:ln>
        </p:spPr>
      </p:pic>
    </p:spTree>
  </p:cSld>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8"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9" name="TextShape 2"/>
          <p:cNvSpPr txBox="1"/>
          <p:nvPr/>
        </p:nvSpPr>
        <p:spPr>
          <a:xfrm>
            <a:off x="504000" y="1645200"/>
            <a:ext cx="9071640" cy="23796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 hope this tutorial helped you learn 5 ways to be more creative both at home and in the workplace. </a:t>
            </a:r>
            <a:endParaRPr b="0" lang="en-US" sz="3600" spc="-1" strike="noStrike">
              <a:latin typeface="Arial Narrow"/>
            </a:endParaRPr>
          </a:p>
        </p:txBody>
      </p:sp>
    </p:spTree>
  </p:cSld>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30"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31" name="TextShape 2"/>
          <p:cNvSpPr txBox="1"/>
          <p:nvPr/>
        </p:nvSpPr>
        <p:spPr>
          <a:xfrm>
            <a:off x="504000" y="1645200"/>
            <a:ext cx="9071640" cy="23796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 hope this tutorial helped you learn 5 ways to be more creative both at home and in the workplace.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Turning busyness into creativity is not easy, but the process is worth it. </a:t>
            </a:r>
            <a:endParaRPr b="0" lang="en-US" sz="3600" spc="-1" strike="noStrike">
              <a:latin typeface="Arial Narrow"/>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84" name="" descr=""/>
          <p:cNvPicPr/>
          <p:nvPr/>
        </p:nvPicPr>
        <p:blipFill>
          <a:blip r:embed="rId1"/>
          <a:stretch/>
        </p:blipFill>
        <p:spPr>
          <a:xfrm>
            <a:off x="-152280" y="-356040"/>
            <a:ext cx="10376280" cy="6917400"/>
          </a:xfrm>
          <a:prstGeom prst="rect">
            <a:avLst/>
          </a:prstGeom>
          <a:ln>
            <a:noFill/>
          </a:ln>
        </p:spPr>
      </p:pic>
    </p:spTree>
  </p:cSld>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5"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1. Diversify Your Schedule</a:t>
            </a:r>
            <a:endParaRPr b="0" lang="en-US" sz="4000" spc="-1" strike="noStrike">
              <a:solidFill>
                <a:srgbClr val="000000"/>
              </a:solidFill>
              <a:latin typeface="Arial"/>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6"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7" name="TextShape 2"/>
          <p:cNvSpPr txBox="1"/>
          <p:nvPr/>
        </p:nvSpPr>
        <p:spPr>
          <a:xfrm>
            <a:off x="504000" y="1362240"/>
            <a:ext cx="9071640" cy="29455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Busyness does not allow for the best chances to be creative because you are spending time in a mundane schedule.</a:t>
            </a:r>
            <a:endParaRPr b="0" lang="en-US" sz="3600" spc="-1" strike="noStrike">
              <a:latin typeface="Arial Narrow"/>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8"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9" name="TextShape 2"/>
          <p:cNvSpPr txBox="1"/>
          <p:nvPr/>
        </p:nvSpPr>
        <p:spPr>
          <a:xfrm>
            <a:off x="504000" y="1362240"/>
            <a:ext cx="9071640" cy="29455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Busyness does not allow for the best chances to be creative because you are spending time in a mundane schedule.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The best thing you can do is change up your routine to try and schedule pockets of free time. </a:t>
            </a:r>
            <a:endParaRPr b="0" lang="en-US" sz="3600" spc="-1" strike="noStrike">
              <a:latin typeface="Arial Narrow"/>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0"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1" name="TextShape 2"/>
          <p:cNvSpPr txBox="1"/>
          <p:nvPr/>
        </p:nvSpPr>
        <p:spPr>
          <a:xfrm>
            <a:off x="504000" y="1951920"/>
            <a:ext cx="9071640" cy="17665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400" spc="-1" strike="noStrike">
                <a:latin typeface="Arial Narrow"/>
              </a:rPr>
              <a:t>You will be surprised how much free time you can put into the schedule even if  it is just 5 or 10 minutes.</a:t>
            </a:r>
            <a:endParaRPr b="0" lang="en-US" sz="3400" spc="-1" strike="noStrike">
              <a:latin typeface="Arial Narrow"/>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3" name="TextShape 2"/>
          <p:cNvSpPr txBox="1"/>
          <p:nvPr/>
        </p:nvSpPr>
        <p:spPr>
          <a:xfrm>
            <a:off x="504000" y="1951920"/>
            <a:ext cx="9071640" cy="17665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400" spc="-1" strike="noStrike">
                <a:latin typeface="Arial Narrow"/>
              </a:rPr>
              <a:t>You will be surprised how much free time you can put into the schedule even if  it is just 5 or 10 minutes. </a:t>
            </a:r>
            <a:endParaRPr b="0" lang="en-US" sz="3400" spc="-1" strike="noStrike">
              <a:latin typeface="Arial Narrow"/>
            </a:endParaRPr>
          </a:p>
          <a:p>
            <a:pPr marL="432000" indent="-324000">
              <a:spcBef>
                <a:spcPts val="1414"/>
              </a:spcBef>
              <a:buClr>
                <a:srgbClr val="000000"/>
              </a:buClr>
              <a:buSzPct val="45000"/>
              <a:buFont typeface="Wingdings" charset="2"/>
              <a:buChar char=""/>
            </a:pPr>
            <a:r>
              <a:rPr b="0" lang="en-US" sz="3400" spc="-1" strike="noStrike">
                <a:latin typeface="Arial Narrow"/>
              </a:rPr>
              <a:t>Try and use this free time to get more creative. </a:t>
            </a:r>
            <a:endParaRPr b="0" lang="en-US" sz="3400" spc="-1" strike="noStrike">
              <a:latin typeface="Arial Narrow"/>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97</TotalTime>
  <Application>LibreOffice/6.0.2.1$Windows_X86_64 LibreOffice_project/f7f06a8f319e4b62f9bc5095aa112a65d2f3ac89</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2023-02-27T14:35:24Z</dcterms:modified>
  <cp:revision>15</cp:revision>
  <dc:subject/>
  <dc:title/>
</cp:coreProperties>
</file>