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D6DFB18B-172D-4183-B407-09C86B0F6D1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1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Overcoming the Need to Always Be Busy 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197360"/>
            <a:ext cx="9071640" cy="3275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first thing you need to do is determine why you feel like you need to be busy all the time.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197360"/>
            <a:ext cx="9071640" cy="3275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first thing you need to do is determine why you feel like you need to be busy all the time.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you’re trying to meet deadlines for work, a season of busyness is normal and valid.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197360"/>
            <a:ext cx="9071640" cy="3275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first thing you need to do is determine why you feel like you need to be busy all the time.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you’re trying to meet deadlines for work, a season of busyness is normal and valid.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However, if you can’t remember the last time you were  not busy, this is a sign that things need to change.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Try to figure out why you are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always so busy if there is nothing important you need to do.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pic>
        <p:nvPicPr>
          <p:cNvPr id="103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>
            <a:noFill/>
          </a:ln>
        </p:spPr>
      </p:pic>
      <p:pic>
        <p:nvPicPr>
          <p:cNvPr id="104" name="" descr=""/>
          <p:cNvPicPr/>
          <p:nvPr/>
        </p:nvPicPr>
        <p:blipFill>
          <a:blip r:embed="rId3"/>
          <a:stretch/>
        </p:blipFill>
        <p:spPr>
          <a:xfrm>
            <a:off x="5688000" y="317880"/>
            <a:ext cx="3355920" cy="503424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Whatever the reason is for always being busy, you can try and start changing things so you can start living life rather than just being busy all the time.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Busyness to Avoid Feelings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One of the main reasons why people stay so busy is because they are trying to avoid feelings.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792000"/>
            <a:ext cx="907164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some signs you are not actually busy but trying to avoid emotions: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366920"/>
            <a:ext cx="9071640" cy="2936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It’s no secret that in our society, those who are not busy all the time are viewed as lazy.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792000"/>
            <a:ext cx="907164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some signs you are not actually busy but trying to avoid emotions: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792000"/>
            <a:ext cx="907164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some signs you are not actually busy but trying to avoid emotions: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You don’t have room in your schedule to spend time with friends or others.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792000"/>
            <a:ext cx="907164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some signs you are not actually busy but trying to avoid emotions: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You don’t have room in your schedule to spend time with friends or others. 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You are constantly burnt out and have no regular social connections.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792000"/>
            <a:ext cx="907164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some signs you are not actually busy but trying to avoid emotions: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You don’t have room in your schedule to spend time with friends or others. 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You are constantly burnt out and have no regular social connections. 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You feel like you cannot take care of yourself because you are so busy .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1169280" y="923760"/>
            <a:ext cx="840636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You find yourself always feeling angry, resentful, frustrated, or anxious.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1169280" y="923760"/>
            <a:ext cx="840636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You find yourself always feeling angry, resentful, frustrated, or anxious. </a:t>
            </a:r>
            <a:endParaRPr b="0" lang="en-US" sz="2800" spc="-1" strike="noStrike">
              <a:latin typeface="Arial Narrow"/>
            </a:endParaRPr>
          </a:p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When you stop being busy for a few hours or days, you feel like you are sad, lonely, or anxious.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1169280" y="923760"/>
            <a:ext cx="840636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You find yourself always feeling angry, resentful, frustrated, or anxious. </a:t>
            </a:r>
            <a:endParaRPr b="0" lang="en-US" sz="2800" spc="-1" strike="noStrike">
              <a:latin typeface="Arial Narrow"/>
            </a:endParaRPr>
          </a:p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When you stop being busy for a few hours or days, you feel like you are sad, lonely, or anxious. </a:t>
            </a:r>
            <a:endParaRPr b="0" lang="en-US" sz="2800" spc="-1" strike="noStrike">
              <a:latin typeface="Arial Narrow"/>
            </a:endParaRPr>
          </a:p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Anytime you are faced with emotions, you throw yourself into a new task so you can be busy.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1169280" y="923760"/>
            <a:ext cx="8406360" cy="38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You find yourself always feeling angry, resentful, frustrated, or anxious. </a:t>
            </a:r>
            <a:endParaRPr b="0" lang="en-US" sz="2800" spc="-1" strike="noStrike">
              <a:latin typeface="Arial Narrow"/>
            </a:endParaRPr>
          </a:p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When you stop being busy for a few hours or days, you feel like you are sad, lonely, or anxious. </a:t>
            </a:r>
            <a:endParaRPr b="0" lang="en-US" sz="2800" spc="-1" strike="noStrike">
              <a:latin typeface="Arial Narrow"/>
            </a:endParaRPr>
          </a:p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Anytime you are faced with emotions, you throw yourself into a new task so you can be busy. </a:t>
            </a:r>
            <a:endParaRPr b="0" lang="en-US" sz="2800" spc="-1" strike="noStrike">
              <a:latin typeface="Arial Narrow"/>
            </a:endParaRPr>
          </a:p>
          <a:p>
            <a:pPr marL="216000" indent="-216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2800" spc="-1" strike="noStrike">
                <a:latin typeface="Arial Narrow"/>
              </a:rPr>
              <a:t>People are always asking why you are so busy and telling you that you do too much.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711440"/>
            <a:ext cx="9071640" cy="2247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these things feel familiar to you, it means you always feel the need to be busy regardless of whether you really have urgent or important things to do.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711440"/>
            <a:ext cx="9071640" cy="2247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these things feel familiar to you, it means you always feel the need to be busy regardless of whether you really have urgent or important things to do.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So what can you do about it?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366920"/>
            <a:ext cx="9071640" cy="2936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It’s no secret that in our society, those who are not busy all the time are viewed as lazy.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Even people at work that take quick breaks or want to use all their vacation days are often viewed as people who do not want to work.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How to Overcome Busyness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1076040"/>
            <a:ext cx="9071640" cy="3517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simple ways you can get back on your feet and overcome the need to always be busy: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1076040"/>
            <a:ext cx="9071640" cy="3517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simple ways you can get back on your feet and overcome the need to always be busy: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Spend time outdoors every day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1076040"/>
            <a:ext cx="9071640" cy="3517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simple ways you can get back on your feet and overcome the need to always be busy: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Spend time outdoors every day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Make notes of how you feel and journal about the emotions you are trying to avoid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1076040"/>
            <a:ext cx="9071640" cy="3517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simple ways you can get back on your feet and overcome the need to always be busy: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Spend time outdoors every day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Make notes of how you feel and journal about the emotions you are trying to avoid 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Rest as much as you can and have time only for yourself with no other distractions.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895040"/>
            <a:ext cx="9071640" cy="1879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Check-in with yourself and make sure your needs are always met before attending to others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895040"/>
            <a:ext cx="9071640" cy="1879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Check-in with yourself and make sure your needs are always met before attending to others 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Meditate and exercise so you can get frustration and anger out of the body.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I hope this tutorial helped you to recognize the signs of being too busy in your life and taught you how to overcome busyness with a life with purpose.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But why does everyone want to be so busy all the time?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But why does everyone want to be so busy all the time?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While it’s true that it might be part of the work ethic, it can also mean we are just worried about other people’s opinions of us.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But why does everyone want to be so busy all the time?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While it’s true that it might be part of the work ethic, it can also mean we are just worried about other people’s opinions of us.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Sometimes we might also be busy all the time if we are trying to avoid other parts of our life.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 this tutorial, I am going to discuss why we are always too busy and the need to overcome it.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Why Do You Feel Like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Need to Be Busy?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2023-02-28T11:46:07Z</dcterms:modified>
  <cp:revision>22</cp:revision>
  <dc:subject/>
  <dc:title/>
</cp:coreProperties>
</file>