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media/image45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BF79E4DC-11CA-4624-95A6-F032B3117406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8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8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8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8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10 Secrets for Achieving Your Goals 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be Obsessed with the Results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" descr=""/>
          <p:cNvPicPr/>
          <p:nvPr/>
        </p:nvPicPr>
        <p:blipFill>
          <a:blip r:embed="rId1"/>
          <a:stretch/>
        </p:blipFill>
        <p:spPr>
          <a:xfrm>
            <a:off x="-3960" y="360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Of course, the numbers and financial aspects are important but try not to let them be the leading factor.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Be Creative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404720"/>
            <a:ext cx="9071640" cy="286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you have a setback, try not to let it get you down.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404720"/>
            <a:ext cx="9071640" cy="286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you have a setback, try not to let it get you down.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Instead, think of new ways you can keep moving forward in a positive way.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404720"/>
            <a:ext cx="9071640" cy="286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you have a setback, try not to let it get you down.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Instead, think of new ways you can keep moving forward in a positive way.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Be creative with the solutions, and try to think of ways that no one has ever approached the problem before.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Get Motivated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-80280" y="-1081440"/>
            <a:ext cx="10232280" cy="682164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-80280" y="-1081440"/>
            <a:ext cx="10232280" cy="6821640"/>
          </a:xfrm>
          <a:prstGeom prst="rect">
            <a:avLst/>
          </a:prstGeom>
          <a:ln>
            <a:noFill/>
          </a:ln>
        </p:spPr>
      </p:pic>
      <p:sp>
        <p:nvSpPr>
          <p:cNvPr id="106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Arial"/>
              </a:rPr>
              <a:t>If you’re lacking motivation, you will never be able to truly succeed in your goals. 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503720"/>
            <a:ext cx="9071640" cy="2662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this tutorial, I’m going to let you in on 10 secrets you need to know to make sure you are on the path to achieving your goals.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wait for the right timing or the right opportunity, go and make the chances happen for yourself.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Rely on Yourself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Relationships are important, but make sure you are relying on yourself for your goals.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Relationships are important, but make sure you are relying on yourself for your goals.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put too much emphasis on waiting and relying on others, you will not be able to get where you need to go.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Relationships are important, but make sure you are relying on yourself for your goals.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put too much emphasis on waiting and relying on others, you will not be able to get where you need to go.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Make sure you are the person who is working the hardest for yourself.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6. Make a Plan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" descr=""/>
          <p:cNvPicPr/>
          <p:nvPr/>
        </p:nvPicPr>
        <p:blipFill>
          <a:blip r:embed="rId1"/>
          <a:stretch/>
        </p:blipFill>
        <p:spPr>
          <a:xfrm>
            <a:off x="1256400" y="3600"/>
            <a:ext cx="7559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588680"/>
            <a:ext cx="9071640" cy="2492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Break them down little by little so that you see what you need to be working on every day.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588680"/>
            <a:ext cx="9071640" cy="2492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Break them down little by little so that you see what you need to be working on every day. </a:t>
            </a:r>
            <a:endParaRPr b="0" lang="en-US" sz="3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This lets you stay focused on what really matters rather than getting sidetracked.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7.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Get Distracted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503720"/>
            <a:ext cx="9071640" cy="2662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this tutorial, I’m going to let you in on 10 secrets you need to know to make sure you are on the path to achieving your goals.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Everyone has goals in life, but some people will find that they are never able to reach theirs.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504000" y="1536840"/>
            <a:ext cx="9071640" cy="259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Life is famous for throwing curveballs.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536840"/>
            <a:ext cx="9071640" cy="259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Life is famous for throwing curveballs.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When one comes your way, try not to let it distract you.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536840"/>
            <a:ext cx="9071640" cy="259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Life is famous for throwing curveballs.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When one comes your way, try not to let it distract you.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Keep focused on your goals.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536840"/>
            <a:ext cx="9071640" cy="259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Life is famous for throwing curveballs.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When one comes your way, try not to let it distract you.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Keep focused on your goals.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you have distractions in your life, get rid of them.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" descr=""/>
          <p:cNvPicPr/>
          <p:nvPr/>
        </p:nvPicPr>
        <p:blipFill>
          <a:blip r:embed="rId1"/>
          <a:stretch/>
        </p:blipFill>
        <p:spPr>
          <a:xfrm>
            <a:off x="-86040" y="-1190880"/>
            <a:ext cx="10376280" cy="6917400"/>
          </a:xfrm>
          <a:prstGeom prst="rect">
            <a:avLst/>
          </a:prstGeom>
          <a:ln>
            <a:noFill/>
          </a:ln>
        </p:spPr>
      </p:pic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8.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Try Not to Get Burnt Out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504000" y="1027440"/>
            <a:ext cx="9071640" cy="3615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feel yourself getting tired or unmotivated, take a break.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1027440"/>
            <a:ext cx="9071640" cy="3615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feel yourself getting tired or unmotivated, take a break.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Some people might tell you to push through, but this never ends well.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504000" y="1027440"/>
            <a:ext cx="9071640" cy="3615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feel yourself getting tired or unmotivated, take a break.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Some people might tell you to push through, but this never ends well.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Pushing too much can make you burnt out and  then you are never able to get back on track.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9.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it Fun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Try to make everything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lighthearted and fun for yourself.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10.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Get Rid of Negativity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504000" y="1645200"/>
            <a:ext cx="9071640" cy="237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Push those negative thoughts out of your head.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504000" y="1645200"/>
            <a:ext cx="9071640" cy="237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Push those negative thoughts out of your head.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Negativity brings stagnation which means you     are getting further and further from experiencing your goals. 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Here are the top 10 ways you can be on the way to meeting your goals this year.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Be Committed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267920"/>
            <a:ext cx="9071640" cy="313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How committed are you to achieving these goals?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504000" y="1267920"/>
            <a:ext cx="9071640" cy="313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How committed are you to achieving these goals?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Make sure you understand what’s important to you.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04000" y="1267920"/>
            <a:ext cx="9071640" cy="313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How committed are you to achieving these goals?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Make sure you understand what’s important to you.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you’re not really committed to making these goals and dreams possible, you’ll find it’s nearly impossible to get anything done.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2023-02-27T19:01:10Z</dcterms:modified>
  <cp:revision>16</cp:revision>
  <dc:subject/>
  <dc:title/>
</cp:coreProperties>
</file>