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37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15.xml.rels" ContentType="application/vnd.openxmlformats-package.relationships+xml"/>
  <Override PartName="/ppt/slides/_rels/slide38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3E0DC9D-91E4-41E4-B038-602F0CE95E8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ADDA0AA-E9B1-4F09-A1F7-A8636CEFB27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7DE8CF5-80DF-4F1E-B140-72467C93B50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4701805-2201-460B-AA58-E1FE2AB60FB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DB1963C-BD5D-43A1-A227-54E768DC797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1BC74DC-8D23-4485-A9E4-460C98FEE29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4739954-FE46-4BAD-930E-BC89722BCC0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91E58AC-A600-4A54-970F-14EFB7D7EDA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9982BB2-D9FD-4F42-9621-A2E5F816D6D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28E9B94-7E8A-4EFA-BBF0-FAD6B81ED50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3FE2AC0-E9DB-4D9C-A9E4-F2D2C8CEDE54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09FD4FF-1C91-4FAA-A767-4E8FDBCA02B6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37B2C063-37CA-4222-8684-CFFE5D5D1E08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What Skills Are Profitable For Today’s Side Hustles?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 successful side hustler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can quickly identify emerging trends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and seize opportunities.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" descr=""/>
          <p:cNvPicPr/>
          <p:nvPr/>
        </p:nvPicPr>
        <p:blipFill>
          <a:blip r:embed="rId1"/>
          <a:stretch/>
        </p:blipFill>
        <p:spPr>
          <a:xfrm>
            <a:off x="-124200" y="-605520"/>
            <a:ext cx="10420200" cy="6944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504000" y="1998360"/>
            <a:ext cx="9071640" cy="167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Adaptability ensures you remain competitive and relevant.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504000" y="1998360"/>
            <a:ext cx="9071640" cy="167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Adaptability ensures you remain competitive and relevant.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So be sure to learn this skill and use it to your advantage almost every time there are opportunities.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Next, there’s digital marketing.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504000" y="1355400"/>
            <a:ext cx="9071640" cy="295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includes but is not limited to writing SEO content, email marketing, and even social media marketing.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504000" y="1355400"/>
            <a:ext cx="9071640" cy="295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includes but is not limited to writing SEO content, email marketing, and even social media marketing.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Those are just a sample of the type of digital marketing that you can leverage to your advantage.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/>
          </p:nvPr>
        </p:nvSpPr>
        <p:spPr>
          <a:xfrm>
            <a:off x="504000" y="777960"/>
            <a:ext cx="9071640" cy="434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Marketing helps you get the word out about your side hustle.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/>
          </p:nvPr>
        </p:nvSpPr>
        <p:spPr>
          <a:xfrm>
            <a:off x="504000" y="777960"/>
            <a:ext cx="9071640" cy="434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Marketing helps you get the word out about your side hustle.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 allows you to tell people “hey, I exist and this is what I do”.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/>
          </p:nvPr>
        </p:nvSpPr>
        <p:spPr>
          <a:xfrm>
            <a:off x="504000" y="777960"/>
            <a:ext cx="9071640" cy="434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Marketing helps you get the word out about your side hustle.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 allows you to tell people “hey, I exist and this is what I do”.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It’s important to make sure that you get the word out in the best way possible.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504000" y="1550520"/>
            <a:ext cx="9071640" cy="256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Some of the skills that are obviously required are the ones you possess.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/>
          </p:nvPr>
        </p:nvSpPr>
        <p:spPr>
          <a:xfrm>
            <a:off x="504000" y="777960"/>
            <a:ext cx="9071640" cy="434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Marketing helps you get the word out about your side hustle.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 allows you to tell people “hey, I exist and this is what I do”.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It’s important to make sure that you get the word out in the best way possible.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needed, make it visual.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For example, if you do graphic design or some other art as your side hustle - use Instagram or even TikTok to your advantage.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For example, if you do graphic design or some other art as your side hustle - use Instagram or even TikTok to your advantage.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People will admire the work you’ve put together and may want you to do a custom request for them.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Third, financial literacy.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504000" y="1407600"/>
            <a:ext cx="9071640" cy="285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Aspiring entrepreneurs will need to know this in order to run a business that is financially feasible.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504000" y="1407600"/>
            <a:ext cx="9071640" cy="285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Aspiring entrepreneurs will need to know this in order to run a business that is financially feasible.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includes understanding cash flow, managing expenses, setting price strategies, and everything in between.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" descr=""/>
          <p:cNvPicPr/>
          <p:nvPr/>
        </p:nvPicPr>
        <p:blipFill>
          <a:blip r:embed="rId1"/>
          <a:stretch/>
        </p:blipFill>
        <p:spPr>
          <a:xfrm>
            <a:off x="833760" y="3168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Fourth, there’s communication.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/>
          </p:nvPr>
        </p:nvSpPr>
        <p:spPr>
          <a:xfrm>
            <a:off x="504000" y="1522080"/>
            <a:ext cx="9071640" cy="262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Having strong communication skills will be helpful for any side hustler.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504000" y="1522080"/>
            <a:ext cx="9071640" cy="262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Having strong communication skills will be helpful for any side hustler.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That’s because you’re going to be building relationships with plenty of people.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504000" y="1550520"/>
            <a:ext cx="9071640" cy="256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Some of the skills that are obviously required are the ones you possess.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They are the ones that you use to provide a service or product that you are selling.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" descr=""/>
          <p:cNvPicPr/>
          <p:nvPr/>
        </p:nvPicPr>
        <p:blipFill>
          <a:blip r:embed="rId1"/>
          <a:stretch/>
        </p:blipFill>
        <p:spPr>
          <a:xfrm>
            <a:off x="833760" y="3168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With effective communication skills,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it will play a huge role in making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sure your side hustle goes places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rather than stay in neutral.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504000" y="1126800"/>
            <a:ext cx="9071640" cy="341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will be it for our presentation.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504000" y="1126800"/>
            <a:ext cx="9071640" cy="341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will be it for our presentation.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But a few parting words before we wrap up.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504000" y="1126800"/>
            <a:ext cx="9071640" cy="341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will be it for our presentation.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But a few parting words before we wrap up.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skills that we have just listed are non-negotiable in any business.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504000" y="1126800"/>
            <a:ext cx="9071640" cy="341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will be it for our presentation.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But a few parting words before we wrap up.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skills that we have just listed are non-negotiable in any business.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They must be useful along with the ones that allow you   to perform certain services for your side hustle.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/>
          </p:nvPr>
        </p:nvSpPr>
        <p:spPr>
          <a:xfrm>
            <a:off x="504000" y="869400"/>
            <a:ext cx="9071640" cy="393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Please take these seriously as they will make the difference between a successful side hustle and one that will continuously struggle.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/>
          </p:nvPr>
        </p:nvSpPr>
        <p:spPr>
          <a:xfrm>
            <a:off x="504000" y="869400"/>
            <a:ext cx="9071640" cy="393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Please take these seriously as they will make the difference between a successful side hustle and one that will continuously struggle.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You’ll be OK once you have a basic understanding and know-how.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/>
          </p:nvPr>
        </p:nvSpPr>
        <p:spPr>
          <a:xfrm>
            <a:off x="504000" y="869400"/>
            <a:ext cx="9071640" cy="3931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Please take these seriously as they will make the difference between a successful side hustle and one that will continuously struggle.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You’ll be OK once you have a basic understanding and know-how.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Thanks for checking out this presentation, we’ll see you next time. 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504000" y="1526760"/>
            <a:ext cx="9071640" cy="26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But the skills that we’ll be discussing will go hand-in-hand with what you already know in terms of applying the services your target customers are looking for.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504000" y="1526760"/>
            <a:ext cx="9071640" cy="26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But the skills that we’ll be discussing will go hand-in-hand with what you already know in terms of applying the services your target customers are looking for.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With that said, let’s take a look at the following list down below of the following skills…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The first one is adaptability.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504000" y="1207800"/>
            <a:ext cx="9071640" cy="3254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is something that every business - small or large - will need to know.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504000" y="1207800"/>
            <a:ext cx="9071640" cy="3254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is something that every business - small or large - will need to know.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reason for this is that the business landscape is always changing.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504000" y="1207800"/>
            <a:ext cx="9071640" cy="3254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is something that every business - small or large - will need to know.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reason for this is that the business landscape is always changing.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Because of that, you’ll need to learn new things and  make the right adaptations quickly.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</TotalTime>
  <Application>LibreOffice/7.5.1.2$Windows_X86_64 LibreOffice_project/fcbaee479e84c6cd81291587d2ee68cba099e129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2023-07-26T15:16:44Z</dcterms:modified>
  <cp:revision>28</cp:revision>
  <dc:subject/>
  <dc:title/>
</cp:coreProperties>
</file>