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png" ContentType="image/png"/>
  <Override PartName="/ppt/media/image6.jpeg" ContentType="image/jpeg"/>
  <Override PartName="/ppt/media/image4.jpeg" ContentType="image/jpeg"/>
  <Override PartName="/ppt/media/image5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6A11E55-46A2-41A4-91F5-A0804AF3E02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37EB711-CE0A-42AD-8367-F883415F3F5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BA7A7FD-6660-40EB-91B6-A38FFFB167D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9A9A737-977F-45FC-BD9E-16E84040682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53DDC7B-F6CC-4580-A93C-B4F29154559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A34A14D-33DB-427A-BB7F-8B6371B2ED4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0BCEF7F-F35D-4616-9828-704A167C764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D8CB50C-36F6-4C65-89FF-F3DDA39304B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046B829-B1D5-4846-A89F-C737C4BD139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1B710C7-7493-469A-B131-9E0E8A90DF0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3553BAF-0E7E-444F-93F6-67664AEBA302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579E10F-88E0-4524-B59C-B14BC6708843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BD1A7CC6-68BC-4C11-B29C-912B9E7F2134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Side Hustles 101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 </a:t>
            </a:r>
            <a:r>
              <a:rPr b="0" lang="en-US" sz="4200" spc="-1" strike="noStrike">
                <a:solidFill>
                  <a:srgbClr val="ffffff"/>
                </a:solidFill>
                <a:latin typeface="Arial Black"/>
              </a:rPr>
              <a:t>Everything You Need to Know</a:t>
            </a:r>
            <a:endParaRPr b="0" lang="en-US" sz="4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" descr=""/>
          <p:cNvPicPr/>
          <p:nvPr/>
        </p:nvPicPr>
        <p:blipFill>
          <a:blip r:embed="rId1"/>
          <a:stretch/>
        </p:blipFill>
        <p:spPr>
          <a:xfrm>
            <a:off x="4235760" y="1140120"/>
            <a:ext cx="1608480" cy="3389760"/>
          </a:xfrm>
          <a:prstGeom prst="rect">
            <a:avLst/>
          </a:prstGeom>
          <a:ln w="0">
            <a:noFill/>
          </a:ln>
        </p:spPr>
      </p:pic>
      <p:sp>
        <p:nvSpPr>
          <p:cNvPr id="91" name=""/>
          <p:cNvSpPr/>
          <p:nvPr/>
        </p:nvSpPr>
        <p:spPr>
          <a:xfrm>
            <a:off x="1673640" y="2644560"/>
            <a:ext cx="1858680" cy="1858680"/>
          </a:xfrm>
          <a:prstGeom prst="rect">
            <a:avLst/>
          </a:prstGeom>
          <a:solidFill>
            <a:srgbClr val="ff950e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Main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Job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" descr=""/>
          <p:cNvPicPr/>
          <p:nvPr/>
        </p:nvPicPr>
        <p:blipFill>
          <a:blip r:embed="rId1"/>
          <a:stretch/>
        </p:blipFill>
        <p:spPr>
          <a:xfrm>
            <a:off x="4235760" y="1140120"/>
            <a:ext cx="1608480" cy="3389760"/>
          </a:xfrm>
          <a:prstGeom prst="rect">
            <a:avLst/>
          </a:prstGeom>
          <a:ln w="0">
            <a:noFill/>
          </a:ln>
        </p:spPr>
      </p:pic>
      <p:sp>
        <p:nvSpPr>
          <p:cNvPr id="93" name=""/>
          <p:cNvSpPr/>
          <p:nvPr/>
        </p:nvSpPr>
        <p:spPr>
          <a:xfrm>
            <a:off x="1673640" y="2644560"/>
            <a:ext cx="1858680" cy="1858680"/>
          </a:xfrm>
          <a:prstGeom prst="rect">
            <a:avLst/>
          </a:prstGeom>
          <a:solidFill>
            <a:srgbClr val="ff950e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Main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Job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"/>
          <p:cNvSpPr/>
          <p:nvPr/>
        </p:nvSpPr>
        <p:spPr>
          <a:xfrm>
            <a:off x="6491880" y="3957840"/>
            <a:ext cx="2108520" cy="527040"/>
          </a:xfrm>
          <a:prstGeom prst="rect">
            <a:avLst/>
          </a:prstGeom>
          <a:solidFill>
            <a:srgbClr val="729fcf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Part-time job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" descr=""/>
          <p:cNvPicPr/>
          <p:nvPr/>
        </p:nvPicPr>
        <p:blipFill>
          <a:blip r:embed="rId1"/>
          <a:stretch/>
        </p:blipFill>
        <p:spPr>
          <a:xfrm>
            <a:off x="4235760" y="1140120"/>
            <a:ext cx="1608480" cy="3389760"/>
          </a:xfrm>
          <a:prstGeom prst="rect">
            <a:avLst/>
          </a:prstGeom>
          <a:ln w="0">
            <a:noFill/>
          </a:ln>
        </p:spPr>
      </p:pic>
      <p:sp>
        <p:nvSpPr>
          <p:cNvPr id="96" name=""/>
          <p:cNvSpPr/>
          <p:nvPr/>
        </p:nvSpPr>
        <p:spPr>
          <a:xfrm>
            <a:off x="1673640" y="2644560"/>
            <a:ext cx="1858680" cy="1858680"/>
          </a:xfrm>
          <a:prstGeom prst="rect">
            <a:avLst/>
          </a:prstGeom>
          <a:solidFill>
            <a:srgbClr val="ff950e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Main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Job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"/>
          <p:cNvSpPr/>
          <p:nvPr/>
        </p:nvSpPr>
        <p:spPr>
          <a:xfrm>
            <a:off x="6491880" y="3957840"/>
            <a:ext cx="2108520" cy="527040"/>
          </a:xfrm>
          <a:prstGeom prst="rect">
            <a:avLst/>
          </a:prstGeom>
          <a:solidFill>
            <a:srgbClr val="729fcf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Part-time job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"/>
          <p:cNvSpPr/>
          <p:nvPr/>
        </p:nvSpPr>
        <p:spPr>
          <a:xfrm>
            <a:off x="6491880" y="3430800"/>
            <a:ext cx="2108520" cy="527040"/>
          </a:xfrm>
          <a:prstGeom prst="rect">
            <a:avLst/>
          </a:prstGeom>
          <a:solidFill>
            <a:srgbClr val="cc6699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Freelance work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" descr=""/>
          <p:cNvPicPr/>
          <p:nvPr/>
        </p:nvPicPr>
        <p:blipFill>
          <a:blip r:embed="rId1"/>
          <a:stretch/>
        </p:blipFill>
        <p:spPr>
          <a:xfrm>
            <a:off x="4235760" y="1140120"/>
            <a:ext cx="1608480" cy="3389760"/>
          </a:xfrm>
          <a:prstGeom prst="rect">
            <a:avLst/>
          </a:prstGeom>
          <a:ln w="0">
            <a:noFill/>
          </a:ln>
        </p:spPr>
      </p:pic>
      <p:sp>
        <p:nvSpPr>
          <p:cNvPr id="100" name=""/>
          <p:cNvSpPr/>
          <p:nvPr/>
        </p:nvSpPr>
        <p:spPr>
          <a:xfrm>
            <a:off x="1673640" y="2644560"/>
            <a:ext cx="1858680" cy="1858680"/>
          </a:xfrm>
          <a:prstGeom prst="rect">
            <a:avLst/>
          </a:prstGeom>
          <a:solidFill>
            <a:srgbClr val="ff950e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Main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Job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"/>
          <p:cNvSpPr/>
          <p:nvPr/>
        </p:nvSpPr>
        <p:spPr>
          <a:xfrm>
            <a:off x="6491880" y="3957840"/>
            <a:ext cx="2108520" cy="527040"/>
          </a:xfrm>
          <a:prstGeom prst="rect">
            <a:avLst/>
          </a:prstGeom>
          <a:solidFill>
            <a:srgbClr val="729fcf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Part-time job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"/>
          <p:cNvSpPr/>
          <p:nvPr/>
        </p:nvSpPr>
        <p:spPr>
          <a:xfrm>
            <a:off x="6491880" y="3430800"/>
            <a:ext cx="2108520" cy="527040"/>
          </a:xfrm>
          <a:prstGeom prst="rect">
            <a:avLst/>
          </a:prstGeom>
          <a:solidFill>
            <a:srgbClr val="cc6699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Freelance work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"/>
          <p:cNvSpPr/>
          <p:nvPr/>
        </p:nvSpPr>
        <p:spPr>
          <a:xfrm>
            <a:off x="6491880" y="2903760"/>
            <a:ext cx="2108520" cy="527040"/>
          </a:xfrm>
          <a:prstGeom prst="rect">
            <a:avLst/>
          </a:prstGeom>
          <a:solidFill>
            <a:srgbClr val="00cc00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Small business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" descr=""/>
          <p:cNvPicPr/>
          <p:nvPr/>
        </p:nvPicPr>
        <p:blipFill>
          <a:blip r:embed="rId1"/>
          <a:stretch/>
        </p:blipFill>
        <p:spPr>
          <a:xfrm>
            <a:off x="4235760" y="1140120"/>
            <a:ext cx="1608480" cy="3389760"/>
          </a:xfrm>
          <a:prstGeom prst="rect">
            <a:avLst/>
          </a:prstGeom>
          <a:ln w="0">
            <a:noFill/>
          </a:ln>
        </p:spPr>
      </p:pic>
      <p:sp>
        <p:nvSpPr>
          <p:cNvPr id="105" name=""/>
          <p:cNvSpPr/>
          <p:nvPr/>
        </p:nvSpPr>
        <p:spPr>
          <a:xfrm>
            <a:off x="1673640" y="2644560"/>
            <a:ext cx="1858680" cy="1858680"/>
          </a:xfrm>
          <a:prstGeom prst="rect">
            <a:avLst/>
          </a:prstGeom>
          <a:solidFill>
            <a:srgbClr val="ff950e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Main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Job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"/>
          <p:cNvSpPr/>
          <p:nvPr/>
        </p:nvSpPr>
        <p:spPr>
          <a:xfrm>
            <a:off x="6491880" y="3957840"/>
            <a:ext cx="2108520" cy="527040"/>
          </a:xfrm>
          <a:prstGeom prst="rect">
            <a:avLst/>
          </a:prstGeom>
          <a:solidFill>
            <a:srgbClr val="729fcf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Part-time job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"/>
          <p:cNvSpPr/>
          <p:nvPr/>
        </p:nvSpPr>
        <p:spPr>
          <a:xfrm>
            <a:off x="6491880" y="3430800"/>
            <a:ext cx="2108520" cy="527040"/>
          </a:xfrm>
          <a:prstGeom prst="rect">
            <a:avLst/>
          </a:prstGeom>
          <a:solidFill>
            <a:srgbClr val="cc6699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Freelance work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"/>
          <p:cNvSpPr/>
          <p:nvPr/>
        </p:nvSpPr>
        <p:spPr>
          <a:xfrm>
            <a:off x="6491880" y="2903760"/>
            <a:ext cx="2108520" cy="527040"/>
          </a:xfrm>
          <a:prstGeom prst="rect">
            <a:avLst/>
          </a:prstGeom>
          <a:solidFill>
            <a:srgbClr val="00cc00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Small business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"/>
          <p:cNvSpPr/>
          <p:nvPr/>
        </p:nvSpPr>
        <p:spPr>
          <a:xfrm>
            <a:off x="6491880" y="1729080"/>
            <a:ext cx="2108520" cy="1174680"/>
          </a:xfrm>
          <a:prstGeom prst="rect">
            <a:avLst/>
          </a:prstGeom>
          <a:solidFill>
            <a:srgbClr val="ffd320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/>
            <a:r>
              <a:rPr b="0" lang="en-US" sz="1500" spc="-1" strike="noStrike">
                <a:solidFill>
                  <a:srgbClr val="000000"/>
                </a:solidFill>
                <a:latin typeface="Arial"/>
              </a:rPr>
              <a:t>Monetizing opportunity </a:t>
            </a:r>
            <a:endParaRPr b="0" lang="en-US" sz="15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1500" spc="-1" strike="noStrike">
                <a:solidFill>
                  <a:srgbClr val="000000"/>
                </a:solidFill>
                <a:latin typeface="Arial"/>
              </a:rPr>
              <a:t>involving your hobby, </a:t>
            </a:r>
            <a:endParaRPr b="0" lang="en-US" sz="15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1500" spc="-1" strike="noStrike">
                <a:solidFill>
                  <a:srgbClr val="000000"/>
                </a:solidFill>
                <a:latin typeface="Arial"/>
              </a:rPr>
              <a:t>skills, or passions. </a:t>
            </a:r>
            <a:endParaRPr b="0" lang="en-US" sz="15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504000" y="1260000"/>
            <a:ext cx="9071640" cy="315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important thing is that you want to approach your target market with a servant’s heart. 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504000" y="1260000"/>
            <a:ext cx="9071640" cy="315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important thing is that you want to approach your target market with a servant’s heart.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How can you serve them using your hobby, skills, or passions?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504000" y="1260000"/>
            <a:ext cx="9071640" cy="315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important thing is that you want to approach your target market with a servant’s heart.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How can you serve them using your hobby, skills, or passions?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Are they willing to pay you for the service?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" descr=""/>
          <p:cNvPicPr/>
          <p:nvPr/>
        </p:nvPicPr>
        <p:blipFill>
          <a:blip r:embed="rId1"/>
          <a:stretch/>
        </p:blipFill>
        <p:spPr>
          <a:xfrm>
            <a:off x="833760" y="3168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Next, let’s discuss the reasons why you should start a side hustle.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504000" y="1379160"/>
            <a:ext cx="9071640" cy="2912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In this presentation, we’ll be delving into the exciting world of side hustles and everything you need to know about them.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504000" y="1764720"/>
            <a:ext cx="9071640" cy="2140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As we’ve mentioned earlier, you can earn supplemental income that will help you achieve financial freedom faster.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504000" y="1764720"/>
            <a:ext cx="9071640" cy="2140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As we’ve mentioned earlier, you can earn supplemental income that will help you achieve financial freedom faster.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 have a personal financial goal that you want to reach, it’s possible with a side hustle.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" descr=""/>
          <p:cNvPicPr/>
          <p:nvPr/>
        </p:nvPicPr>
        <p:blipFill>
          <a:blip r:embed="rId1"/>
          <a:stretch/>
        </p:blipFill>
        <p:spPr>
          <a:xfrm>
            <a:off x="-52200" y="-383400"/>
            <a:ext cx="10276200" cy="68511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504000" y="1898280"/>
            <a:ext cx="9071640" cy="1873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Meanwhile, it will also help with skill development.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504000" y="1898280"/>
            <a:ext cx="9071640" cy="1873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Meanwhile, it will also help with skill development.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You’ll learn new skills, enhance existing ones, and gain experience in different areas.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504000" y="1298160"/>
            <a:ext cx="9071640" cy="307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You’ll also get entrepreneurial experience.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504000" y="1298160"/>
            <a:ext cx="9071640" cy="307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You’ll also get entrepreneurial experience.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can be able to test those skills without quitting your job.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504000" y="1298160"/>
            <a:ext cx="9071640" cy="3074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You’ll also get entrepreneurial experience.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can be able to test those skills without quitting your job.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And finally, you also have guaranteed job security - because you are in control of your side hustle.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504000" y="1545840"/>
            <a:ext cx="9071640" cy="2578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Finding the right side hustle can be a challenge.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504000" y="1545840"/>
            <a:ext cx="9071640" cy="2578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Finding the right side hustle can be a challenge.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In order to find one, the first thing to do is assess your skills and interests.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504000" y="1379160"/>
            <a:ext cx="9071640" cy="2912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In this presentation, we’ll be delving into the exciting world of side hustles and everything you need to know about them.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Side hustles have become increasingly popular in recent years.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504000" y="1545840"/>
            <a:ext cx="9071640" cy="2578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Finding the right side hustle can be a challenge.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In order to find one, the first thing to do is assess your skills and interests.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Find out what you’re good at or passionate about.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504000" y="1531440"/>
            <a:ext cx="9071640" cy="2607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You’ll want to perform market research to perform analysis on demand and competition in your chosen field.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504000" y="1531440"/>
            <a:ext cx="9071640" cy="2607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You’ll want to perform market research to perform analysis on demand and competition in your chosen field.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also important to determine if your side hustle is scalable to the point where you can grow it into a          full-time gig.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504000" y="1279080"/>
            <a:ext cx="9071640" cy="311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Finally, are you willing to commit to a realistic amount of time?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504000" y="1279080"/>
            <a:ext cx="9071640" cy="311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Finally, are you willing to commit to a realistic amount of time?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It’s always a good idea to spend a bit of time each day on building your side hustle.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504000" y="1279080"/>
            <a:ext cx="9071640" cy="3112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Finally, are you willing to commit to a realistic amount of time?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It’s always a good idea to spend a bit of time each day on building your side hustle.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We understand that you have a full-time job.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" descr=""/>
          <p:cNvPicPr/>
          <p:nvPr/>
        </p:nvPicPr>
        <p:blipFill>
          <a:blip r:embed="rId1"/>
          <a:stretch/>
        </p:blipFill>
        <p:spPr>
          <a:xfrm>
            <a:off x="833760" y="3168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600" spc="-1" strike="noStrike">
                <a:solidFill>
                  <a:srgbClr val="000000"/>
                </a:solidFill>
                <a:latin typeface="Arial"/>
              </a:rPr>
              <a:t>The rewards have never been more fulfilling for anyone who is focused on building a side hustle from the ground up. 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504000" y="1224360"/>
            <a:ext cx="9071640" cy="322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Now you’re armed with some excellent information that you can use to help create a side hustle that will help you reach your financial goals.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504000" y="1224360"/>
            <a:ext cx="9071640" cy="322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Now you’re armed with some excellent information that you can use to help create a side hustle that will help you reach your financial goals.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We hope this presentation has been helpful and we look forward to what you can accomplish as you’re starting out.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/>
          </p:nvPr>
        </p:nvSpPr>
        <p:spPr>
          <a:xfrm>
            <a:off x="504000" y="964800"/>
            <a:ext cx="9071640" cy="3740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They offer individual opportunities to earn extra income, pursue their passions, and gain valuable skills.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/>
          </p:nvPr>
        </p:nvSpPr>
        <p:spPr>
          <a:xfrm>
            <a:off x="504000" y="1665000"/>
            <a:ext cx="9071640" cy="234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you have any questions, comments or concerns,  you can feel free to reach out to us.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504000" y="1665000"/>
            <a:ext cx="9071640" cy="234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you have any questions, comments or concerns,  you can feel free to reach out to us.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That will do it for this presentation, thanks for checking it out.  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/>
          </p:nvPr>
        </p:nvSpPr>
        <p:spPr>
          <a:xfrm>
            <a:off x="504000" y="964800"/>
            <a:ext cx="9071640" cy="3740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They offer individual opportunities to earn extra income, pursue their passions, and gain valuable skills.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 are looking to start your first ever side hustle, it’s important to know what to do at the start.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/>
          </p:nvPr>
        </p:nvSpPr>
        <p:spPr>
          <a:xfrm>
            <a:off x="504000" y="964800"/>
            <a:ext cx="9071640" cy="3740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They offer individual opportunities to earn extra income, pursue their passions, and gain valuable skills.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 are looking to start your first ever side hustle, it’s important to know what to do at the start.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We’ll discuss what a side hustle is, the reasons to start one, and how to find the right side hustle that will work to your advantage.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Let’s get started right now.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First, let’s discuss what a side hustle is.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" descr=""/>
          <p:cNvPicPr/>
          <p:nvPr/>
        </p:nvPicPr>
        <p:blipFill>
          <a:blip r:embed="rId1"/>
          <a:stretch/>
        </p:blipFill>
        <p:spPr>
          <a:xfrm>
            <a:off x="4235760" y="1140120"/>
            <a:ext cx="1608480" cy="3389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2023-07-25T17:33:22Z</dcterms:modified>
  <cp:revision>20</cp:revision>
  <dc:subject/>
  <dc:title/>
</cp:coreProperties>
</file>