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C5BCA55-DB50-44CC-8858-C2E3EFC9C8A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1FE35D-810E-41BC-9837-1BBA205F341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6FD212-2E1C-46F7-82F9-600FF33E082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B907C1-B3B7-455B-9342-5273DFF8B54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9E112B9-4666-49F7-9F57-B0E955C98D4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30D93C-9FD4-4093-AED9-DF368B42181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D38552-A8B5-4D7B-9FF2-210AEA3F1C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C0960F-89B8-482F-A41E-D88DB9238C0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799DB85-D806-4A66-A549-66EFFBB591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F99EBCD-1F66-4DCF-8366-C7EEB43B6B3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B959252-4FA7-4392-B517-884B9F1190C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B64A45-47F8-47C8-9088-F0D3F6FFB7A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AEEED07-0961-4915-BA38-3C0718B615B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Discover Your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Ideal Side Hustle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200" spc="-1" strike="noStrike">
                <a:solidFill>
                  <a:srgbClr val="ffffff"/>
                </a:solidFill>
                <a:latin typeface="Arial Black"/>
              </a:rPr>
              <a:t>A Step-by-Step Approach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064880"/>
            <a:ext cx="9071640" cy="354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the point where you want to spill your guts on everything you know about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064880"/>
            <a:ext cx="9071640" cy="354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the point where you want to spill your guts on everything you know about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Whatever that may be, it is possible to turn it into a money maker.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064880"/>
            <a:ext cx="9071640" cy="354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the point where you want to spill your guts on everything you know about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Whatever that may be, it is possible to turn it into a money maker.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However, you also need to possess the right skills and talents.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segues into our next step.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segues into our next step.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Assess your skills and talents.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731600"/>
            <a:ext cx="9071640" cy="220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segues into our next step.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Assess your skills and talents.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Which of these do you excel at?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174320"/>
            <a:ext cx="9071640" cy="332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Once you have a list of these written down, the important part is to decide which ones you are willing to put to good use.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174320"/>
            <a:ext cx="9071640" cy="332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Once you have a list of these written down, the important part is to decide which ones you are willing to put to good use.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means you will be utilizing these in an effort to help people with a specific problem that they need to solve.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step is to explore online platforms.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important thing to remember is that you will be starting out small.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step is to explore online platforms.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 are plenty of websites where you can put your side hustle to the test.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step is to explore online platforms.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 are plenty of websites where you can put your side hustle to the test.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depend on what you are offering.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For example, if you are offering writing services or graphic design - you can take advantage of websites like Upwork, Fiver, Etsy, and TaskRabbit among others.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226520"/>
            <a:ext cx="9071640" cy="3216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For example, if you are offering writing services or graphic design - you can take advantage of websites like Upwork, Fiver, Etsy, and TaskRabbit among others.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 is always a good idea to research these platforms to  see which one will be the best match for your skills  and interests.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098000"/>
            <a:ext cx="9071640" cy="34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test the waters.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098000"/>
            <a:ext cx="9071640" cy="34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test the waters.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do this, you want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098000"/>
            <a:ext cx="9071640" cy="34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test the waters.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do this, you want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means to invest in a little bit of time and resources instead of all of them right away.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098000"/>
            <a:ext cx="9071640" cy="34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test the waters.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do this, you want to start out small.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means to invest in a little bit of time and resources instead of all of them right away.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conserve them for later on whenever you need to scale to something much larger.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2112480"/>
            <a:ext cx="9071640" cy="144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Next, test the waters.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2112480"/>
            <a:ext cx="9071640" cy="1445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Next, test the waters.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 do this, you want to start out small.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important thing to remember is that you will be starting out small.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Over time, you can take the necessary steps to scale it into something bigger.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665000"/>
            <a:ext cx="9071640" cy="234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means to invest in a little bit of time and resources instead of all of them right away.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665000"/>
            <a:ext cx="9071640" cy="234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means to invest in a little bit of time and resources instead of all of them right away.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want to conserve them for later on whenever you need to scale to something much larger.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From there, you’ll be able to set aside a time that will help you perform the tasks and responsibilities that your side hustle entails.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leave, a few parting words that we think will stick with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leave, a few parting words that we think will stick with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Your side hustle idea may come to you by  complete accident.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398240"/>
            <a:ext cx="9071640" cy="287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Or it can be done just by spending time brainstorming.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398240"/>
            <a:ext cx="9071640" cy="287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Or it can be done just by spending time brainstorming.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Regardless, it is important to take your time and put the pieces of the puzzle together.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398240"/>
            <a:ext cx="9071640" cy="287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Or it can be done just by spending time brainstorming.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Regardless, it is important to take your time and put the pieces of the puzzle together.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this happens, you’ll want to test out small and do a trial run of what you’ll offer for your product or service.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369440"/>
            <a:ext cx="9071640" cy="293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important thing to remember is that you will be starting out small.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Over time, you can take the necessary steps to scale it into something bigger.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Or if you want to keep it small, it’s entirely up to you.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826640"/>
            <a:ext cx="9071640" cy="201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With that said, we would like to say 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826640"/>
            <a:ext cx="9071640" cy="201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With that said, we would like to say 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See you next time.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before you make that crucial decision, you want to build it from the ground up.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before you make that crucial decision, you want to build it from the ground up.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do that, we need to help you discover what your ideal side hustle is.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before you make that crucial decision, you want to build it from the ground up.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do that, we need to help you discover what your ideal side hustle is.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that said, let’s get started.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Of course, you want to be absolutely sure of what your passions and interests are.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-124200" y="-1276920"/>
            <a:ext cx="10420200" cy="694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2023-07-26T11:45:28Z</dcterms:modified>
  <cp:revision>17</cp:revision>
  <dc:subject/>
  <dc:title/>
</cp:coreProperties>
</file>