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  <Override PartName="/ppt/media/image8.jpeg" ContentType="image/jpeg"/>
  <Override PartName="/ppt/media/image9.jpeg" ContentType="image/jpe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32.xml" ContentType="application/vnd.openxmlformats-officedocument.presentationml.slide+xml"/>
  <Override PartName="/ppt/slides/slide11.xml" ContentType="application/vnd.openxmlformats-officedocument.presentationml.slide+xml"/>
  <Override PartName="/ppt/slides/slide33.xml" ContentType="application/vnd.openxmlformats-officedocument.presentationml.slide+xml"/>
  <Override PartName="/ppt/slides/slide12.xml" ContentType="application/vnd.openxmlformats-officedocument.presentationml.slide+xml"/>
  <Override PartName="/ppt/slides/slide34.xml" ContentType="application/vnd.openxmlformats-officedocument.presentationml.slide+xml"/>
  <Override PartName="/ppt/slides/slide13.xml" ContentType="application/vnd.openxmlformats-officedocument.presentationml.slide+xml"/>
  <Override PartName="/ppt/slides/slide35.xml" ContentType="application/vnd.openxmlformats-officedocument.presentationml.slide+xml"/>
  <Override PartName="/ppt/slides/slide14.xml" ContentType="application/vnd.openxmlformats-officedocument.presentationml.slide+xml"/>
  <Override PartName="/ppt/slides/slide36.xml" ContentType="application/vnd.openxmlformats-officedocument.presentationml.slide+xml"/>
  <Override PartName="/ppt/slides/slide15.xml" ContentType="application/vnd.openxmlformats-officedocument.presentationml.slide+xml"/>
  <Override PartName="/ppt/slides/slide37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32.xml.rels" ContentType="application/vnd.openxmlformats-package.relationships+xml"/>
  <Override PartName="/ppt/slides/_rels/slide10.xml.rels" ContentType="application/vnd.openxmlformats-package.relationships+xml"/>
  <Override PartName="/ppt/slides/_rels/slide33.xml.rels" ContentType="application/vnd.openxmlformats-package.relationships+xml"/>
  <Override PartName="/ppt/slides/_rels/slide11.xml.rels" ContentType="application/vnd.openxmlformats-package.relationships+xml"/>
  <Override PartName="/ppt/slides/_rels/slide34.xml.rels" ContentType="application/vnd.openxmlformats-package.relationships+xml"/>
  <Override PartName="/ppt/slides/_rels/slide12.xml.rels" ContentType="application/vnd.openxmlformats-package.relationships+xml"/>
  <Override PartName="/ppt/slides/_rels/slide35.xml.rels" ContentType="application/vnd.openxmlformats-package.relationships+xml"/>
  <Override PartName="/ppt/slides/_rels/slide13.xml.rels" ContentType="application/vnd.openxmlformats-package.relationships+xml"/>
  <Override PartName="/ppt/slides/_rels/slide36.xml.rels" ContentType="application/vnd.openxmlformats-package.relationships+xml"/>
  <Override PartName="/ppt/slides/_rels/slide14.xml.rels" ContentType="application/vnd.openxmlformats-package.relationships+xml"/>
  <Override PartName="/ppt/slides/_rels/slide37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slides/_rels/slide20.xml.rels" ContentType="application/vnd.openxmlformats-package.relationships+xml"/>
  <Override PartName="/ppt/slides/_rels/slide21.xml.rels" ContentType="application/vnd.openxmlformats-package.relationships+xml"/>
  <Override PartName="/ppt/slides/_rels/slide22.xml.rels" ContentType="application/vnd.openxmlformats-package.relationships+xml"/>
  <Override PartName="/ppt/slides/_rels/slide23.xml.rels" ContentType="application/vnd.openxmlformats-package.relationships+xml"/>
  <Override PartName="/ppt/slides/_rels/slide24.xml.rels" ContentType="application/vnd.openxmlformats-package.relationships+xml"/>
  <Override PartName="/ppt/slides/_rels/slide25.xml.rels" ContentType="application/vnd.openxmlformats-package.relationships+xml"/>
  <Override PartName="/ppt/slides/_rels/slide26.xml.rels" ContentType="application/vnd.openxmlformats-package.relationships+xml"/>
  <Override PartName="/ppt/slides/_rels/slide27.xml.rels" ContentType="application/vnd.openxmlformats-package.relationships+xml"/>
  <Override PartName="/ppt/slides/_rels/slide28.xml.rels" ContentType="application/vnd.openxmlformats-package.relationships+xml"/>
  <Override PartName="/ppt/slides/_rels/slide29.xml.rels" ContentType="application/vnd.openxmlformats-package.relationships+xml"/>
  <Override PartName="/ppt/slides/_rels/slide30.xml.rels" ContentType="application/vnd.openxmlformats-package.relationships+xml"/>
  <Override PartName="/ppt/slides/_rels/slide31.xml.rels" ContentType="application/vnd.openxmlformats-package.relationships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_rels/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</p:sldIdLst>
  <p:sldSz cx="10080625" cy="567055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slide" Target="slides/slide33.xml"/><Relationship Id="rId37" Type="http://schemas.openxmlformats.org/officeDocument/2006/relationships/slide" Target="slides/slide34.xml"/><Relationship Id="rId38" Type="http://schemas.openxmlformats.org/officeDocument/2006/relationships/slide" Target="slides/slide35.xml"/><Relationship Id="rId39" Type="http://schemas.openxmlformats.org/officeDocument/2006/relationships/slide" Target="slides/slide36.xml"/><Relationship Id="rId40" Type="http://schemas.openxmlformats.org/officeDocument/2006/relationships/slide" Target="slides/slide37.xml"/><Relationship Id="rId41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777A0123-4A6D-4E17-A391-C9662AC5B76D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F10A6194-2921-4C0B-9FC3-3B62F26466B7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47F5230A-6509-4ED1-B99B-FA87D358AE9C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49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90E9626F-2456-4C89-9F21-229439426EFB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AC2EADA2-ECA7-46F8-92B2-447DB6E058A4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2A7CA183-88D7-4192-956F-B348C2FF3936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5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4447F773-DC07-4199-9A74-9F091D432D3B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B09E84B2-C87F-4472-AE7A-1D7FBACAFA7D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2ACB472B-4AC1-474D-9280-BF9C9A5E0AAA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35D6C567-3F5D-436D-9C74-BF7851FAE989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1" name="PlaceHolder 5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8A2C9E31-601B-40C8-B757-D84C57A5614C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7" name="PlaceHolder 6"/>
          <p:cNvSpPr>
            <a:spLocks noGrp="1"/>
          </p:cNvSpPr>
          <p:nvPr>
            <p:ph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8" name="PlaceHolder 7"/>
          <p:cNvSpPr>
            <a:spLocks noGrp="1"/>
          </p:cNvSpPr>
          <p:nvPr>
            <p:ph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9CE713DD-4BC9-4BFE-96AD-ECC5980D0A31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400" spc="-1" strike="noStrike" cap="small">
                <a:solidFill>
                  <a:srgbClr val="000099"/>
                </a:solidFill>
                <a:latin typeface="Arial"/>
              </a:rPr>
              <a:t>Click to edit the title text format</a:t>
            </a:r>
            <a:endParaRPr b="0" lang="en-US" sz="4400" spc="-1" strike="noStrike" cap="small">
              <a:solidFill>
                <a:srgbClr val="000099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58472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99"/>
                </a:solidFill>
                <a:latin typeface="Arial Narrow"/>
              </a:rPr>
              <a:t>Click to edit the outline text format</a:t>
            </a:r>
            <a:endParaRPr b="0" lang="en-US" sz="3200" spc="-1" strike="noStrike">
              <a:solidFill>
                <a:srgbClr val="000099"/>
              </a:solidFill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99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99"/>
                </a:solidFill>
                <a:latin typeface="Arial Narrow"/>
              </a:rPr>
              <a:t>Second Outline Level</a:t>
            </a:r>
            <a:endParaRPr b="0" lang="en-US" sz="2800" spc="-1" strike="noStrike">
              <a:solidFill>
                <a:srgbClr val="000099"/>
              </a:solidFill>
              <a:latin typeface="Arial Narrow"/>
            </a:endParaRPr>
          </a:p>
          <a:p>
            <a:pPr lvl="2" marL="1296000" indent="-288000">
              <a:spcBef>
                <a:spcPts val="850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99"/>
                </a:solidFill>
                <a:latin typeface="Arial Narrow"/>
              </a:rPr>
              <a:t>Third Outline Level</a:t>
            </a:r>
            <a:endParaRPr b="0" lang="en-US" sz="2400" spc="-1" strike="noStrike">
              <a:solidFill>
                <a:srgbClr val="000099"/>
              </a:solidFill>
              <a:latin typeface="Arial Narrow"/>
            </a:endParaRPr>
          </a:p>
          <a:p>
            <a:pPr lvl="3" marL="1728000" indent="-216000">
              <a:spcBef>
                <a:spcPts val="567"/>
              </a:spcBef>
              <a:buClr>
                <a:srgbClr val="000099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Fourth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4" marL="2160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Fifth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5" marL="2592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Sixth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6" marL="3024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Seventh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400" spc="-1" strike="noStrike" cap="all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Arial Narrow"/>
              </a:rPr>
              <a:t>Second Outline Level</a:t>
            </a:r>
            <a:endParaRPr b="0" lang="en-US" sz="2800" spc="-1" strike="noStrike">
              <a:solidFill>
                <a:srgbClr val="000000"/>
              </a:solidFill>
              <a:latin typeface="Arial Narrow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latin typeface="Arial Narrow"/>
              </a:rPr>
              <a:t>Third Outline Level</a:t>
            </a:r>
            <a:endParaRPr b="0" lang="en-US" sz="2400" spc="-1" strike="noStrike">
              <a:solidFill>
                <a:srgbClr val="000000"/>
              </a:solidFill>
              <a:latin typeface="Arial Narrow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dt" idx="1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 type="ftr" idx="2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 type="sldNum" idx="3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fld id="{7244BAFC-1AC1-467C-8DB9-56EA005DF9FD}" type="slidenum"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18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5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8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image" Target="../media/image4.jpeg"/><Relationship Id="rId3" Type="http://schemas.openxmlformats.org/officeDocument/2006/relationships/slideLayout" Target="../slideLayouts/slideLayout16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image" Target="../media/image4.jpeg"/><Relationship Id="rId3" Type="http://schemas.openxmlformats.org/officeDocument/2006/relationships/image" Target="../media/image5.jpeg"/><Relationship Id="rId4" Type="http://schemas.openxmlformats.org/officeDocument/2006/relationships/slideLayout" Target="../slideLayouts/slideLayout16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8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5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5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13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5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5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3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8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5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5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slideLayout" Target="../slideLayouts/slideLayout13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8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5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5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8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slideLayout" Target="../slideLayouts/slideLayout13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8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5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8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5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5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slideLayout" Target="../slideLayouts/slideLayout13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5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5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5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8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5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5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5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subTitle"/>
          </p:nvPr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800" spc="-1" strike="noStrike">
                <a:solidFill>
                  <a:srgbClr val="ffffff"/>
                </a:solidFill>
                <a:latin typeface="Arial Black"/>
              </a:rPr>
              <a:t>Top 5 Advantages </a:t>
            </a:r>
            <a:endParaRPr b="0" lang="en-US" sz="48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lang="en-US" sz="4800" spc="-1" strike="noStrike">
                <a:solidFill>
                  <a:srgbClr val="ffffff"/>
                </a:solidFill>
                <a:latin typeface="Arial Black"/>
              </a:rPr>
              <a:t>of a Side Hustle</a:t>
            </a:r>
            <a:endParaRPr b="0" lang="en-US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/>
          </p:nvPr>
        </p:nvSpPr>
        <p:spPr>
          <a:xfrm>
            <a:off x="504000" y="1417320"/>
            <a:ext cx="9071640" cy="2835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First, let’s discuss flexibility and work-life balance.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Simply put, you can work on your side hustle on your own time schedule.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That’s because it’s not structured in the same way as a traditional 9 to 5 job.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You set the times you want to work and you’re good to go.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99" name="" descr=""/>
          <p:cNvPicPr/>
          <p:nvPr/>
        </p:nvPicPr>
        <p:blipFill>
          <a:blip r:embed="rId2"/>
          <a:stretch/>
        </p:blipFill>
        <p:spPr>
          <a:xfrm>
            <a:off x="1080000" y="379080"/>
            <a:ext cx="3274200" cy="49118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01" name="" descr=""/>
          <p:cNvPicPr/>
          <p:nvPr/>
        </p:nvPicPr>
        <p:blipFill>
          <a:blip r:embed="rId2"/>
          <a:stretch/>
        </p:blipFill>
        <p:spPr>
          <a:xfrm>
            <a:off x="1080000" y="379080"/>
            <a:ext cx="3274200" cy="4911840"/>
          </a:xfrm>
          <a:prstGeom prst="rect">
            <a:avLst/>
          </a:prstGeom>
          <a:ln w="0">
            <a:noFill/>
          </a:ln>
        </p:spPr>
      </p:pic>
      <p:pic>
        <p:nvPicPr>
          <p:cNvPr id="102" name="" descr=""/>
          <p:cNvPicPr/>
          <p:nvPr/>
        </p:nvPicPr>
        <p:blipFill>
          <a:blip r:embed="rId3"/>
          <a:stretch/>
        </p:blipFill>
        <p:spPr>
          <a:xfrm>
            <a:off x="5570640" y="440280"/>
            <a:ext cx="3590640" cy="47894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Second, supplemental income and financial security.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/>
          </p:nvPr>
        </p:nvSpPr>
        <p:spPr>
          <a:xfrm>
            <a:off x="504000" y="1631520"/>
            <a:ext cx="9071640" cy="2407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There’s no better feeling in the world than peace of mind knowing you have extra money in the bank.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PlaceHolder 2"/>
          <p:cNvSpPr>
            <a:spLocks noGrp="1"/>
          </p:cNvSpPr>
          <p:nvPr>
            <p:ph/>
          </p:nvPr>
        </p:nvSpPr>
        <p:spPr>
          <a:xfrm>
            <a:off x="504000" y="1631520"/>
            <a:ext cx="9071640" cy="2407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There’s no better feeling in the world than peace of mind knowing you have extra money in the bank.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Especially when you want to save up money for something you want to do like go on vacation.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" descr=""/>
          <p:cNvPicPr/>
          <p:nvPr/>
        </p:nvPicPr>
        <p:blipFill>
          <a:blip r:embed="rId1"/>
          <a:stretch/>
        </p:blipFill>
        <p:spPr>
          <a:xfrm>
            <a:off x="3150360" y="31680"/>
            <a:ext cx="3779640" cy="5669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0" name="PlaceHolder 2"/>
          <p:cNvSpPr>
            <a:spLocks noGrp="1"/>
          </p:cNvSpPr>
          <p:nvPr>
            <p:ph/>
          </p:nvPr>
        </p:nvSpPr>
        <p:spPr>
          <a:xfrm>
            <a:off x="504000" y="1255320"/>
            <a:ext cx="9071640" cy="3159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Whatever your financial goals are, you can rest assured that a side hustle can make it even more possible.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/>
          </p:nvPr>
        </p:nvSpPr>
        <p:spPr>
          <a:xfrm>
            <a:off x="504000" y="1255320"/>
            <a:ext cx="9071640" cy="3159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Whatever your financial goals are, you can rest assured that a side hustle can make it even more possible.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And it’s all thanks to the amount of money you’ll earn.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" descr=""/>
          <p:cNvPicPr/>
          <p:nvPr/>
        </p:nvPicPr>
        <p:blipFill>
          <a:blip r:embed="rId1"/>
          <a:stretch/>
        </p:blipFill>
        <p:spPr>
          <a:xfrm>
            <a:off x="0" y="-434520"/>
            <a:ext cx="10276200" cy="68612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Third, we’ll take a look at the pursuit of passion and personal growth.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/>
          </p:nvPr>
        </p:nvSpPr>
        <p:spPr>
          <a:xfrm>
            <a:off x="504000" y="1374480"/>
            <a:ext cx="9071640" cy="2921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A side hustle will allow you the opportunity to pursue your passion and interests outside of your primary job.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/>
          </p:nvPr>
        </p:nvSpPr>
        <p:spPr>
          <a:xfrm>
            <a:off x="504000" y="1374480"/>
            <a:ext cx="9071640" cy="2921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A side hustle will allow you the opportunity to pursue your passion and interests outside of your primary job.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This can be starting a blog, selling handmade crafts, or offering freelance services.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" name="" descr=""/>
          <p:cNvPicPr/>
          <p:nvPr/>
        </p:nvPicPr>
        <p:blipFill>
          <a:blip r:embed="rId1"/>
          <a:stretch/>
        </p:blipFill>
        <p:spPr>
          <a:xfrm>
            <a:off x="833760" y="31680"/>
            <a:ext cx="8504280" cy="5669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Fourth, networking and 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professional connections.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PlaceHolder 2"/>
          <p:cNvSpPr>
            <a:spLocks noGrp="1"/>
          </p:cNvSpPr>
          <p:nvPr>
            <p:ph/>
          </p:nvPr>
        </p:nvSpPr>
        <p:spPr>
          <a:xfrm>
            <a:off x="504000" y="1531440"/>
            <a:ext cx="9071640" cy="2607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Engaging in a side hustle can open doors to new networking opportunities. 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3" name="PlaceHolder 2"/>
          <p:cNvSpPr>
            <a:spLocks noGrp="1"/>
          </p:cNvSpPr>
          <p:nvPr>
            <p:ph/>
          </p:nvPr>
        </p:nvSpPr>
        <p:spPr>
          <a:xfrm>
            <a:off x="504000" y="1531440"/>
            <a:ext cx="9071640" cy="2607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Engaging in a side hustle can open doors to new networking opportunities. 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They include professional connections that are valuable to you.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subTitle"/>
          </p:nvPr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When interacting with people 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such as clients, customers, 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and fellow entrepreneurs, 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this can lead to collaborations 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or even full-time opportunities. 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" name="" descr=""/>
          <p:cNvPicPr/>
          <p:nvPr/>
        </p:nvPicPr>
        <p:blipFill>
          <a:blip r:embed="rId1"/>
          <a:stretch/>
        </p:blipFill>
        <p:spPr>
          <a:xfrm>
            <a:off x="-52200" y="-559080"/>
            <a:ext cx="10276200" cy="68511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PlaceHolder 1"/>
          <p:cNvSpPr>
            <a:spLocks noGrp="1"/>
          </p:cNvSpPr>
          <p:nvPr>
            <p:ph type="subTitle"/>
          </p:nvPr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Build that network, leverage it 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to your advantage, and it will 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serve you well in the long run.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PlaceHolder 2"/>
          <p:cNvSpPr>
            <a:spLocks noGrp="1"/>
          </p:cNvSpPr>
          <p:nvPr>
            <p:ph/>
          </p:nvPr>
        </p:nvSpPr>
        <p:spPr>
          <a:xfrm>
            <a:off x="504000" y="1621800"/>
            <a:ext cx="9071640" cy="2426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We’ll look at five of them in this presentation.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And finally, we have an outlet for creativity and innovation.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9" name="PlaceHolder 2"/>
          <p:cNvSpPr>
            <a:spLocks noGrp="1"/>
          </p:cNvSpPr>
          <p:nvPr>
            <p:ph/>
          </p:nvPr>
        </p:nvSpPr>
        <p:spPr>
          <a:xfrm>
            <a:off x="504000" y="1288440"/>
            <a:ext cx="9071640" cy="3093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A side hustle can be an excellent outlet for your creativity and innovation.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1" name="PlaceHolder 2"/>
          <p:cNvSpPr>
            <a:spLocks noGrp="1"/>
          </p:cNvSpPr>
          <p:nvPr>
            <p:ph/>
          </p:nvPr>
        </p:nvSpPr>
        <p:spPr>
          <a:xfrm>
            <a:off x="504000" y="1288440"/>
            <a:ext cx="9071640" cy="3093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A side hustle can be an excellent outlet for your creativity and innovation.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Whether it’s developing a new product, offering a unique service, or finding innovative ways to solve problems, a side gig will allow you to experiment and take risks  without the same level of pressure as your main job.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" descr=""/>
          <p:cNvPicPr/>
          <p:nvPr/>
        </p:nvPicPr>
        <p:blipFill>
          <a:blip r:embed="rId1"/>
          <a:stretch/>
        </p:blipFill>
        <p:spPr>
          <a:xfrm>
            <a:off x="833760" y="31680"/>
            <a:ext cx="8504280" cy="5669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/>
          </p:nvPr>
        </p:nvSpPr>
        <p:spPr>
          <a:xfrm>
            <a:off x="504000" y="988560"/>
            <a:ext cx="9071640" cy="3692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This will wrap up our presentation on the five advantages of a side hustle.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/>
          </p:cNvSpPr>
          <p:nvPr>
            <p:ph/>
          </p:nvPr>
        </p:nvSpPr>
        <p:spPr>
          <a:xfrm>
            <a:off x="504000" y="988560"/>
            <a:ext cx="9071640" cy="3692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This will wrap up our presentation on the five advantages of a side hustle.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It’s always a good idea to know what you get to enjoy when you try a side hustle for the first time.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/>
          </p:nvPr>
        </p:nvSpPr>
        <p:spPr>
          <a:xfrm>
            <a:off x="504000" y="988560"/>
            <a:ext cx="9071640" cy="3692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This will wrap up our presentation on the five advantages of a side hustle.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It’s always a good idea to know what you get to enjoy when you try a side hustle for the first time.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You’ll enjoy it to the max as long as you commit to it on a regular basis and help those who may be in need of your skills and expertise.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Thanks for checking this out today, 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we’ll see you next time.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PlaceHolder 2"/>
          <p:cNvSpPr>
            <a:spLocks noGrp="1"/>
          </p:cNvSpPr>
          <p:nvPr>
            <p:ph/>
          </p:nvPr>
        </p:nvSpPr>
        <p:spPr>
          <a:xfrm>
            <a:off x="504000" y="1621800"/>
            <a:ext cx="9071640" cy="2426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We’ll look at five of them in this presentation.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In our fast-paced, ever-evolving world, side hustles have grown in popularity as a way to diversify one’s income streams while pursuing their passions.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6" name="PlaceHolder 2"/>
          <p:cNvSpPr>
            <a:spLocks noGrp="1"/>
          </p:cNvSpPr>
          <p:nvPr>
            <p:ph/>
          </p:nvPr>
        </p:nvSpPr>
        <p:spPr>
          <a:xfrm>
            <a:off x="504000" y="1441080"/>
            <a:ext cx="9071640" cy="2788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A side hustle will be rewarding and for good reason.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/>
          </p:nvPr>
        </p:nvSpPr>
        <p:spPr>
          <a:xfrm>
            <a:off x="504000" y="1441080"/>
            <a:ext cx="9071640" cy="2788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A side hustle will be rewarding and for good reason.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Keep tuned into this presentation and after we go through the list of advantages, it will inspire you to take the necessary steps to get started.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/>
          </p:nvPr>
        </p:nvSpPr>
        <p:spPr>
          <a:xfrm>
            <a:off x="504000" y="1441080"/>
            <a:ext cx="9071640" cy="2788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A side hustle will be rewarding and for good reason.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Keep tuned into this presentation and after we go through the list of advantages, it will inspire you to take the necessary steps to get started.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So here we go, let’s dive in…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/>
          </p:nvPr>
        </p:nvSpPr>
        <p:spPr>
          <a:xfrm>
            <a:off x="504000" y="1417320"/>
            <a:ext cx="9071640" cy="2835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First, let’s discuss flexibility and work-life balance.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PlaceHolder 2"/>
          <p:cNvSpPr>
            <a:spLocks noGrp="1"/>
          </p:cNvSpPr>
          <p:nvPr>
            <p:ph/>
          </p:nvPr>
        </p:nvSpPr>
        <p:spPr>
          <a:xfrm>
            <a:off x="504000" y="1417320"/>
            <a:ext cx="9071640" cy="2835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First, let’s discuss flexibility and work-life balance.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Simply put, you can work on your side hustle on your own time schedule.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135</TotalTime>
  <Application>LibreOffice/7.5.1.2$Windows_X86_64 LibreOffice_project/fcbaee479e84c6cd81291587d2ee68cba099e129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2020-05-19T15:03:18Z</dcterms:created>
  <dc:creator/>
  <dc:description/>
  <dc:language>en-GB</dc:language>
  <cp:lastModifiedBy/>
  <dcterms:modified xsi:type="dcterms:W3CDTF">2023-07-26T14:02:30Z</dcterms:modified>
  <cp:revision>24</cp:revision>
  <dc:subject/>
  <dc:title/>
</cp:coreProperties>
</file>