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png" ContentType="image/png"/>
  <Override PartName="/ppt/media/image11.jpeg" ContentType="image/jpeg"/>
  <Override PartName="/ppt/media/image6.jpeg" ContentType="image/jpeg"/>
  <Override PartName="/ppt/media/image7.jpeg" ContentType="image/jpeg"/>
  <Override PartName="/ppt/media/image12.jpeg" ContentType="image/jpeg"/>
  <Override PartName="/ppt/media/image8.jpeg" ContentType="image/jpeg"/>
  <Override PartName="/ppt/media/image13.jpeg" ContentType="image/jpeg"/>
  <Override PartName="/ppt/media/image9.jpeg" ContentType="image/jpeg"/>
  <Override PartName="/ppt/media/image14.jpeg" ContentType="image/jpeg"/>
  <Override PartName="/ppt/media/image10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54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55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54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55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43.xml.rels" ContentType="application/vnd.openxmlformats-package.relationships+xml"/>
  <Override PartName="/ppt/slides/_rels/slide21.xml.rels" ContentType="application/vnd.openxmlformats-package.relationships+xml"/>
  <Override PartName="/ppt/slides/_rels/slide44.xml.rels" ContentType="application/vnd.openxmlformats-package.relationships+xml"/>
  <Override PartName="/ppt/slides/_rels/slide22.xml.rels" ContentType="application/vnd.openxmlformats-package.relationships+xml"/>
  <Override PartName="/ppt/slides/_rels/slide45.xml.rels" ContentType="application/vnd.openxmlformats-package.relationships+xml"/>
  <Override PartName="/ppt/slides/_rels/slide23.xml.rels" ContentType="application/vnd.openxmlformats-package.relationships+xml"/>
  <Override PartName="/ppt/slides/_rels/slide46.xml.rels" ContentType="application/vnd.openxmlformats-package.relationships+xml"/>
  <Override PartName="/ppt/slides/_rels/slide24.xml.rels" ContentType="application/vnd.openxmlformats-package.relationships+xml"/>
  <Override PartName="/ppt/slides/_rels/slide47.xml.rels" ContentType="application/vnd.openxmlformats-package.relationships+xml"/>
  <Override PartName="/ppt/slides/_rels/slide25.xml.rels" ContentType="application/vnd.openxmlformats-package.relationships+xml"/>
  <Override PartName="/ppt/slides/_rels/slide48.xml.rels" ContentType="application/vnd.openxmlformats-package.relationships+xml"/>
  <Override PartName="/ppt/slides/_rels/slide26.xml.rels" ContentType="application/vnd.openxmlformats-package.relationships+xml"/>
  <Override PartName="/ppt/slides/_rels/slide4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52.xml.rels" ContentType="application/vnd.openxmlformats-package.relationships+xml"/>
  <Override PartName="/ppt/slides/_rels/slide30.xml.rels" ContentType="application/vnd.openxmlformats-package.relationships+xml"/>
  <Override PartName="/ppt/slides/_rels/slide53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50.xml.rels" ContentType="application/vnd.openxmlformats-package.relationships+xml"/>
  <Override PartName="/ppt/slides/_rels/slide51.xml.rels" ContentType="application/vnd.openxmlformats-package.relationships+xml"/>
  <Override PartName="/ppt/slides/slide21.xml" ContentType="application/vnd.openxmlformats-officedocument.presentationml.slide+xml"/>
  <Override PartName="/ppt/slides/slide43.xml" ContentType="application/vnd.openxmlformats-officedocument.presentationml.slide+xml"/>
  <Override PartName="/ppt/slides/slide22.xml" ContentType="application/vnd.openxmlformats-officedocument.presentationml.slide+xml"/>
  <Override PartName="/ppt/slides/slide44.xml" ContentType="application/vnd.openxmlformats-officedocument.presentationml.slide+xml"/>
  <Override PartName="/ppt/slides/slide23.xml" ContentType="application/vnd.openxmlformats-officedocument.presentationml.slide+xml"/>
  <Override PartName="/ppt/slides/slide45.xml" ContentType="application/vnd.openxmlformats-officedocument.presentationml.slide+xml"/>
  <Override PartName="/ppt/slides/slide24.xml" ContentType="application/vnd.openxmlformats-officedocument.presentationml.slide+xml"/>
  <Override PartName="/ppt/slides/slide46.xml" ContentType="application/vnd.openxmlformats-officedocument.presentationml.slide+xml"/>
  <Override PartName="/ppt/slides/slide25.xml" ContentType="application/vnd.openxmlformats-officedocument.presentationml.slide+xml"/>
  <Override PartName="/ppt/slides/slide47.xml" ContentType="application/vnd.openxmlformats-officedocument.presentationml.slide+xml"/>
  <Override PartName="/ppt/slides/slide26.xml" ContentType="application/vnd.openxmlformats-officedocument.presentationml.slide+xml"/>
  <Override PartName="/ppt/slides/slide48.xml" ContentType="application/vnd.openxmlformats-officedocument.presentationml.slide+xml"/>
  <Override PartName="/ppt/slides/slide27.xml" ContentType="application/vnd.openxmlformats-officedocument.presentationml.slide+xml"/>
  <Override PartName="/ppt/slides/slide4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52.xml" ContentType="application/vnd.openxmlformats-officedocument.presentationml.slide+xml"/>
  <Override PartName="/ppt/slides/slide31.xml" ContentType="application/vnd.openxmlformats-officedocument.presentationml.slide+xml"/>
  <Override PartName="/ppt/slides/slide53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C80820C-4D7E-4A53-BD48-CC2021D38C3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95DF7EA-F454-4C56-B527-9B8F254D50C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A23BA3A-E431-49A3-8468-129DD6F7455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F9E623F-A2EA-4EA0-A273-3DD11A7EB56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93C7253-9B26-4E2B-A82D-A98A4F1F4D4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EE765BE-C62B-49D9-94F5-1D95715EA72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0A2DB7C-8CB9-40EF-8D6A-5F022604922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712162D-94AF-42FC-8B86-D77F48DF082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00FE998-F828-40DA-938B-5363D0F27D0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889881B-64B9-4EB2-BD20-DEA814D7E56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E5E4FF2-3AD1-4CB7-A5CA-C7E8DCE9AEC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7D63547-19CD-4FEF-8314-8C89025D59B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6A33A35B-1033-47E1-9F26-5DDD34B2946D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From Idea to Execution </a:t>
            </a:r>
            <a:r>
              <a:rPr b="0" lang="en-US" sz="4200" spc="-1" strike="noStrike">
                <a:solidFill>
                  <a:srgbClr val="ffffff"/>
                </a:solidFill>
                <a:latin typeface="Arial Black"/>
              </a:rPr>
              <a:t>How to Make Your Side Hustle Come Alive</a:t>
            </a:r>
            <a:endParaRPr b="0" lang="en-US" sz="4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/>
          </p:nvPr>
        </p:nvSpPr>
        <p:spPr>
          <a:xfrm>
            <a:off x="504000" y="1117080"/>
            <a:ext cx="9071640" cy="343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First, you want to discover your passion.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/>
          </p:nvPr>
        </p:nvSpPr>
        <p:spPr>
          <a:xfrm>
            <a:off x="504000" y="1117080"/>
            <a:ext cx="9071640" cy="343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First, you want to discover your passion.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is the most important step for any successful        side hustle.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/>
          </p:nvPr>
        </p:nvSpPr>
        <p:spPr>
          <a:xfrm>
            <a:off x="504000" y="1117080"/>
            <a:ext cx="9071640" cy="343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First, you want to discover your passion.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is the most important step for any successful        side hustle.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want to identify your passion or skill that you enjoy.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/>
          </p:nvPr>
        </p:nvSpPr>
        <p:spPr>
          <a:xfrm>
            <a:off x="504000" y="1117080"/>
            <a:ext cx="9071640" cy="343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First, you want to discover your passion.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is the most important step for any successful        side hustle.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want to identify your passion or skill that you enjoy.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Ask yourself the question of “what do I love doing” or “what problem can I solve”.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" descr=""/>
          <p:cNvPicPr/>
          <p:nvPr/>
        </p:nvPicPr>
        <p:blipFill>
          <a:blip r:embed="rId1"/>
          <a:stretch/>
        </p:blipFill>
        <p:spPr>
          <a:xfrm>
            <a:off x="712080" y="316440"/>
            <a:ext cx="4095720" cy="2732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" descr=""/>
          <p:cNvPicPr/>
          <p:nvPr/>
        </p:nvPicPr>
        <p:blipFill>
          <a:blip r:embed="rId1"/>
          <a:stretch/>
        </p:blipFill>
        <p:spPr>
          <a:xfrm>
            <a:off x="712080" y="316440"/>
            <a:ext cx="4095720" cy="2732760"/>
          </a:xfrm>
          <a:prstGeom prst="rect">
            <a:avLst/>
          </a:prstGeom>
          <a:ln w="0">
            <a:noFill/>
          </a:ln>
        </p:spPr>
      </p:pic>
      <p:pic>
        <p:nvPicPr>
          <p:cNvPr id="101" name="" descr=""/>
          <p:cNvPicPr/>
          <p:nvPr/>
        </p:nvPicPr>
        <p:blipFill>
          <a:blip r:embed="rId2"/>
          <a:stretch/>
        </p:blipFill>
        <p:spPr>
          <a:xfrm>
            <a:off x="1646640" y="714600"/>
            <a:ext cx="4096440" cy="2732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" descr=""/>
          <p:cNvPicPr/>
          <p:nvPr/>
        </p:nvPicPr>
        <p:blipFill>
          <a:blip r:embed="rId1"/>
          <a:stretch/>
        </p:blipFill>
        <p:spPr>
          <a:xfrm>
            <a:off x="712080" y="316440"/>
            <a:ext cx="4095720" cy="2732760"/>
          </a:xfrm>
          <a:prstGeom prst="rect">
            <a:avLst/>
          </a:prstGeom>
          <a:ln w="0">
            <a:noFill/>
          </a:ln>
        </p:spPr>
      </p:pic>
      <p:pic>
        <p:nvPicPr>
          <p:cNvPr id="103" name="" descr=""/>
          <p:cNvPicPr/>
          <p:nvPr/>
        </p:nvPicPr>
        <p:blipFill>
          <a:blip r:embed="rId2"/>
          <a:stretch/>
        </p:blipFill>
        <p:spPr>
          <a:xfrm>
            <a:off x="1646640" y="714600"/>
            <a:ext cx="4096440" cy="2732760"/>
          </a:xfrm>
          <a:prstGeom prst="rect">
            <a:avLst/>
          </a:prstGeom>
          <a:ln w="0">
            <a:noFill/>
          </a:ln>
        </p:spPr>
      </p:pic>
      <p:pic>
        <p:nvPicPr>
          <p:cNvPr id="104" name="" descr=""/>
          <p:cNvPicPr/>
          <p:nvPr/>
        </p:nvPicPr>
        <p:blipFill>
          <a:blip r:embed="rId3"/>
          <a:stretch/>
        </p:blipFill>
        <p:spPr>
          <a:xfrm>
            <a:off x="2992320" y="1435680"/>
            <a:ext cx="4095720" cy="2732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" descr=""/>
          <p:cNvPicPr/>
          <p:nvPr/>
        </p:nvPicPr>
        <p:blipFill>
          <a:blip r:embed="rId1"/>
          <a:stretch/>
        </p:blipFill>
        <p:spPr>
          <a:xfrm>
            <a:off x="712080" y="316440"/>
            <a:ext cx="4095720" cy="2732760"/>
          </a:xfrm>
          <a:prstGeom prst="rect">
            <a:avLst/>
          </a:prstGeom>
          <a:ln w="0">
            <a:noFill/>
          </a:ln>
        </p:spPr>
      </p:pic>
      <p:pic>
        <p:nvPicPr>
          <p:cNvPr id="106" name="" descr=""/>
          <p:cNvPicPr/>
          <p:nvPr/>
        </p:nvPicPr>
        <p:blipFill>
          <a:blip r:embed="rId2"/>
          <a:stretch/>
        </p:blipFill>
        <p:spPr>
          <a:xfrm>
            <a:off x="1646640" y="714600"/>
            <a:ext cx="4096440" cy="2732760"/>
          </a:xfrm>
          <a:prstGeom prst="rect">
            <a:avLst/>
          </a:prstGeom>
          <a:ln w="0">
            <a:noFill/>
          </a:ln>
        </p:spPr>
      </p:pic>
      <p:pic>
        <p:nvPicPr>
          <p:cNvPr id="107" name="" descr=""/>
          <p:cNvPicPr/>
          <p:nvPr/>
        </p:nvPicPr>
        <p:blipFill>
          <a:blip r:embed="rId3"/>
          <a:stretch/>
        </p:blipFill>
        <p:spPr>
          <a:xfrm>
            <a:off x="2992320" y="1435680"/>
            <a:ext cx="4095720" cy="2732760"/>
          </a:xfrm>
          <a:prstGeom prst="rect">
            <a:avLst/>
          </a:prstGeom>
          <a:ln w="0">
            <a:noFill/>
          </a:ln>
        </p:spPr>
      </p:pic>
      <p:pic>
        <p:nvPicPr>
          <p:cNvPr id="108" name="" descr=""/>
          <p:cNvPicPr/>
          <p:nvPr/>
        </p:nvPicPr>
        <p:blipFill>
          <a:blip r:embed="rId4"/>
          <a:stretch/>
        </p:blipFill>
        <p:spPr>
          <a:xfrm>
            <a:off x="4170600" y="2063880"/>
            <a:ext cx="4095720" cy="2802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" descr=""/>
          <p:cNvPicPr/>
          <p:nvPr/>
        </p:nvPicPr>
        <p:blipFill>
          <a:blip r:embed="rId1"/>
          <a:stretch/>
        </p:blipFill>
        <p:spPr>
          <a:xfrm>
            <a:off x="712080" y="316440"/>
            <a:ext cx="4095720" cy="2732760"/>
          </a:xfrm>
          <a:prstGeom prst="rect">
            <a:avLst/>
          </a:prstGeom>
          <a:ln w="0">
            <a:noFill/>
          </a:ln>
        </p:spPr>
      </p:pic>
      <p:pic>
        <p:nvPicPr>
          <p:cNvPr id="110" name="" descr=""/>
          <p:cNvPicPr/>
          <p:nvPr/>
        </p:nvPicPr>
        <p:blipFill>
          <a:blip r:embed="rId2"/>
          <a:stretch/>
        </p:blipFill>
        <p:spPr>
          <a:xfrm>
            <a:off x="1646640" y="714600"/>
            <a:ext cx="4096440" cy="2732760"/>
          </a:xfrm>
          <a:prstGeom prst="rect">
            <a:avLst/>
          </a:prstGeom>
          <a:ln w="0">
            <a:noFill/>
          </a:ln>
        </p:spPr>
      </p:pic>
      <p:pic>
        <p:nvPicPr>
          <p:cNvPr id="111" name="" descr=""/>
          <p:cNvPicPr/>
          <p:nvPr/>
        </p:nvPicPr>
        <p:blipFill>
          <a:blip r:embed="rId3"/>
          <a:stretch/>
        </p:blipFill>
        <p:spPr>
          <a:xfrm>
            <a:off x="2992320" y="1435680"/>
            <a:ext cx="4095720" cy="2732760"/>
          </a:xfrm>
          <a:prstGeom prst="rect">
            <a:avLst/>
          </a:prstGeom>
          <a:ln w="0">
            <a:noFill/>
          </a:ln>
        </p:spPr>
      </p:pic>
      <p:pic>
        <p:nvPicPr>
          <p:cNvPr id="112" name="" descr=""/>
          <p:cNvPicPr/>
          <p:nvPr/>
        </p:nvPicPr>
        <p:blipFill>
          <a:blip r:embed="rId4"/>
          <a:stretch/>
        </p:blipFill>
        <p:spPr>
          <a:xfrm>
            <a:off x="4170600" y="2063880"/>
            <a:ext cx="4095720" cy="2802960"/>
          </a:xfrm>
          <a:prstGeom prst="rect">
            <a:avLst/>
          </a:prstGeom>
          <a:ln w="0">
            <a:noFill/>
          </a:ln>
        </p:spPr>
      </p:pic>
      <p:pic>
        <p:nvPicPr>
          <p:cNvPr id="113" name="" descr=""/>
          <p:cNvPicPr/>
          <p:nvPr/>
        </p:nvPicPr>
        <p:blipFill>
          <a:blip r:embed="rId5"/>
          <a:stretch/>
        </p:blipFill>
        <p:spPr>
          <a:xfrm>
            <a:off x="5234400" y="2678040"/>
            <a:ext cx="4096440" cy="2732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Aligning your side hustle with your passion will not only make the journey enjoyable but also increases your chances of success.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531440"/>
            <a:ext cx="9071640" cy="2607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presentation will be key to your side hustle journey.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/>
          </p:nvPr>
        </p:nvSpPr>
        <p:spPr>
          <a:xfrm>
            <a:off x="504000" y="950400"/>
            <a:ext cx="9071640" cy="376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Next, you’ll want to validate your idea.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/>
          </p:nvPr>
        </p:nvSpPr>
        <p:spPr>
          <a:xfrm>
            <a:off x="504000" y="950400"/>
            <a:ext cx="9071640" cy="376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Next, you’ll want to validate your idea.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This is a crucial step that will separate success from failure.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/>
          </p:nvPr>
        </p:nvSpPr>
        <p:spPr>
          <a:xfrm>
            <a:off x="504000" y="950400"/>
            <a:ext cx="9071640" cy="376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Next, you’ll want to validate your idea.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This is a crucial step that will separate success from failure.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You want to perform market research as a way  to assess the demand your market has for     your services.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504000" y="969480"/>
            <a:ext cx="9071640" cy="373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also a good idea to assess your competition and your potential customers.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504000" y="969480"/>
            <a:ext cx="9071640" cy="373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also a good idea to assess your competition and your potential customers.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Seek feedback from friends, family, and online communities to gauge interest while gathering insights   for improvement.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4000" y="969480"/>
            <a:ext cx="9071640" cy="373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also a good idea to assess your competition and your potential customers.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Seek feedback from friends, family, and online communities to gauge interest while gathering insights   for improvement.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Validating your idea will help you refine your offering and ensure you’re catering to a genuine need.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504000" y="1888560"/>
            <a:ext cx="907164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third thing you’ll want to do in this process is setting clear goals.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504000" y="1888560"/>
            <a:ext cx="9071640" cy="1892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third thing you’ll want to do in this process is setting clear goals.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want to make sure that they are well-defined.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/>
          </p:nvPr>
        </p:nvSpPr>
        <p:spPr>
          <a:xfrm>
            <a:off x="3775320" y="1020240"/>
            <a:ext cx="2529360" cy="362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pecific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/>
          </p:nvPr>
        </p:nvSpPr>
        <p:spPr>
          <a:xfrm>
            <a:off x="3775320" y="1020240"/>
            <a:ext cx="2529360" cy="362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pecific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M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easurable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531440"/>
            <a:ext cx="9071640" cy="2607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presentation will be key to your side hustle journey.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It’s possible to transform an idea into a side hustle that is thriving.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/>
          </p:nvPr>
        </p:nvSpPr>
        <p:spPr>
          <a:xfrm>
            <a:off x="3775320" y="1020240"/>
            <a:ext cx="2529360" cy="362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pecific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M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easurable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ttainable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/>
          </p:nvPr>
        </p:nvSpPr>
        <p:spPr>
          <a:xfrm>
            <a:off x="3775320" y="1020240"/>
            <a:ext cx="2529360" cy="362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pecific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M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easurable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ttainable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R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elevant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/>
          </p:nvPr>
        </p:nvSpPr>
        <p:spPr>
          <a:xfrm>
            <a:off x="3775320" y="1020240"/>
            <a:ext cx="2529360" cy="362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pecific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M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easurable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ttainable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R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elevant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ime-bound.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/>
          </p:nvPr>
        </p:nvSpPr>
        <p:spPr>
          <a:xfrm>
            <a:off x="3775320" y="1020240"/>
            <a:ext cx="2529360" cy="362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</a:t>
            </a:r>
            <a:r>
              <a:rPr b="0" lang="en-US" sz="3200" spc="-1" strike="noStrike">
                <a:solidFill>
                  <a:srgbClr val="808080"/>
                </a:solidFill>
                <a:latin typeface="Arial Narrow"/>
              </a:rPr>
              <a:t>pecific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M</a:t>
            </a:r>
            <a:r>
              <a:rPr b="0" lang="en-US" sz="3200" spc="-1" strike="noStrike">
                <a:solidFill>
                  <a:srgbClr val="808080"/>
                </a:solidFill>
                <a:latin typeface="Arial Narrow"/>
              </a:rPr>
              <a:t>easurable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</a:t>
            </a:r>
            <a:r>
              <a:rPr b="0" lang="en-US" sz="3200" spc="-1" strike="noStrike">
                <a:solidFill>
                  <a:srgbClr val="808080"/>
                </a:solidFill>
                <a:latin typeface="Arial Narrow"/>
              </a:rPr>
              <a:t>ttainable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R</a:t>
            </a:r>
            <a:r>
              <a:rPr b="0" lang="en-US" sz="3200" spc="-1" strike="noStrike">
                <a:solidFill>
                  <a:srgbClr val="808080"/>
                </a:solidFill>
                <a:latin typeface="Arial Narrow"/>
              </a:rPr>
              <a:t>elevant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</a:t>
            </a:r>
            <a:r>
              <a:rPr b="0" lang="en-US" sz="3200" spc="-1" strike="noStrike">
                <a:solidFill>
                  <a:srgbClr val="808080"/>
                </a:solidFill>
                <a:latin typeface="Arial Narrow"/>
              </a:rPr>
              <a:t>ime-bound.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504000" y="1507680"/>
            <a:ext cx="9071640" cy="2655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For example, you may be aiming to earn a certain amount of income within the first six months or gain a certain amount of clients by the end of the year.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504000" y="1507680"/>
            <a:ext cx="9071640" cy="2655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For example, you may be aiming to earn a certain amount of income within the first six months or gain a certain amount of clients by the end of the year.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want your goals to serve as a roadmap to keep you focused and motivated throughout the journey.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Next step is creating a business plan.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" descr=""/>
          <p:cNvPicPr/>
          <p:nvPr/>
        </p:nvPicPr>
        <p:blipFill>
          <a:blip r:embed="rId1"/>
          <a:stretch/>
        </p:blipFill>
        <p:spPr>
          <a:xfrm>
            <a:off x="19800" y="-510840"/>
            <a:ext cx="10132200" cy="6754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4000" y="1517040"/>
            <a:ext cx="9071640" cy="263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provides a clear direction for your side hustle and helps you stay organized.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504000" y="1517040"/>
            <a:ext cx="9071640" cy="263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provides a clear direction for your side hustle and helps you stay organized.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While a comprehensive business plan is essential for long-term ventures, a learner version will be sufficient for many side hustles.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" descr=""/>
          <p:cNvPicPr/>
          <p:nvPr/>
        </p:nvPicPr>
        <p:blipFill>
          <a:blip r:embed="rId1"/>
          <a:stretch/>
        </p:blipFill>
        <p:spPr>
          <a:xfrm>
            <a:off x="-73800" y="-576000"/>
            <a:ext cx="10319400" cy="6885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504000" y="1669680"/>
            <a:ext cx="9071640" cy="233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Finally, it’s important to start out small, learn, and adapt.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504000" y="1669680"/>
            <a:ext cx="9071640" cy="233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Finally, it’s important to start out small, learn, and adapt.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help you avoid the temptation to launch with grandeur right from the beginning.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504000" y="1669680"/>
            <a:ext cx="9071640" cy="233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Finally, it’s important to start out small, learn, and adapt.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help you avoid the temptation to launch with grandeur right from the beginning.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Start small, test the water, and learn the experience.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This will be an excellent opportunity to launch a minimum viable product or an MVP. 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" descr=""/>
          <p:cNvPicPr/>
          <p:nvPr/>
        </p:nvPicPr>
        <p:blipFill>
          <a:blip r:embed="rId1"/>
          <a:stretch/>
        </p:blipFill>
        <p:spPr>
          <a:xfrm>
            <a:off x="-52200" y="0"/>
            <a:ext cx="10276200" cy="6149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It is important to embrace a growth mindset, be open to feedback, and be willing to pivot when necessary.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494640" y="1117080"/>
            <a:ext cx="9071640" cy="343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do it for our presentation.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494640" y="1117080"/>
            <a:ext cx="9071640" cy="343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do it for our presentation.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is important to take an idea for a side hustle and turn it into reality.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494640" y="1117080"/>
            <a:ext cx="9071640" cy="343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do it for our presentation.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is important to take an idea for a side hustle and turn it into reality.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Follow these steps above and be sure to commit yourself to its growth.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/>
          </p:nvPr>
        </p:nvSpPr>
        <p:spPr>
          <a:xfrm>
            <a:off x="494640" y="1117080"/>
            <a:ext cx="9071640" cy="343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do it for our presentation.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is important to take an idea for a side hustle and turn it into reality.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Follow these steps above and be sure to commit yourself to its growth.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Do something that you love and get paid doing it.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" descr=""/>
          <p:cNvPicPr/>
          <p:nvPr/>
        </p:nvPicPr>
        <p:blipFill>
          <a:blip r:embed="rId1"/>
          <a:stretch/>
        </p:blipFill>
        <p:spPr>
          <a:xfrm>
            <a:off x="513360" y="64440"/>
            <a:ext cx="6669720" cy="4189320"/>
          </a:xfrm>
          <a:prstGeom prst="rect">
            <a:avLst/>
          </a:prstGeom>
          <a:ln w="0">
            <a:noFill/>
          </a:ln>
        </p:spPr>
      </p:pic>
      <p:pic>
        <p:nvPicPr>
          <p:cNvPr id="86" name="" descr=""/>
          <p:cNvPicPr/>
          <p:nvPr/>
        </p:nvPicPr>
        <p:blipFill>
          <a:blip r:embed="rId2"/>
          <a:stretch/>
        </p:blipFill>
        <p:spPr>
          <a:xfrm>
            <a:off x="360" y="360"/>
            <a:ext cx="10079640" cy="566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504000" y="1117080"/>
            <a:ext cx="9071640" cy="343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But be sure to start out small.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504000" y="1117080"/>
            <a:ext cx="9071640" cy="343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But be sure to start out small.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never a good idea to start by diving straight for the deep end.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504000" y="1117080"/>
            <a:ext cx="9071640" cy="343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But be sure to start out small.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never a good idea to start by diving straight for the deep end.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You’ll learn and grow.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/>
          </p:nvPr>
        </p:nvSpPr>
        <p:spPr>
          <a:xfrm>
            <a:off x="504000" y="1117080"/>
            <a:ext cx="9071640" cy="343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But be sure to start out small.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never a good idea to start by diving straight for the deep end.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You’ll learn and grow.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trial and error so you will be able to measure the data and make adjustments when necessary.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/>
          </p:nvPr>
        </p:nvSpPr>
        <p:spPr>
          <a:xfrm>
            <a:off x="504000" y="2126880"/>
            <a:ext cx="9071640" cy="141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Thanks for checking out this presentation.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504000" y="2126880"/>
            <a:ext cx="9071640" cy="1416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Thanks for checking out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We’ll talk again soon.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" descr=""/>
          <p:cNvPicPr/>
          <p:nvPr/>
        </p:nvPicPr>
        <p:blipFill>
          <a:blip r:embed="rId1"/>
          <a:stretch/>
        </p:blipFill>
        <p:spPr>
          <a:xfrm>
            <a:off x="541440" y="-554760"/>
            <a:ext cx="6610680" cy="4410720"/>
          </a:xfrm>
          <a:prstGeom prst="rect">
            <a:avLst/>
          </a:prstGeom>
          <a:ln w="0">
            <a:noFill/>
          </a:ln>
        </p:spPr>
      </p:pic>
      <p:pic>
        <p:nvPicPr>
          <p:cNvPr id="88" name="" descr=""/>
          <p:cNvPicPr/>
          <p:nvPr/>
        </p:nvPicPr>
        <p:blipFill>
          <a:blip r:embed="rId2"/>
          <a:stretch/>
        </p:blipFill>
        <p:spPr>
          <a:xfrm>
            <a:off x="360" y="360"/>
            <a:ext cx="10079640" cy="566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" descr=""/>
          <p:cNvPicPr/>
          <p:nvPr/>
        </p:nvPicPr>
        <p:blipFill>
          <a:blip r:embed="rId1"/>
          <a:stretch/>
        </p:blipFill>
        <p:spPr>
          <a:xfrm>
            <a:off x="347040" y="-353520"/>
            <a:ext cx="8127720" cy="5422680"/>
          </a:xfrm>
          <a:prstGeom prst="rect">
            <a:avLst/>
          </a:prstGeom>
          <a:ln w="0">
            <a:noFill/>
          </a:ln>
        </p:spPr>
      </p:pic>
      <p:pic>
        <p:nvPicPr>
          <p:cNvPr id="90" name="" descr=""/>
          <p:cNvPicPr/>
          <p:nvPr/>
        </p:nvPicPr>
        <p:blipFill>
          <a:blip r:embed="rId2"/>
          <a:stretch/>
        </p:blipFill>
        <p:spPr>
          <a:xfrm>
            <a:off x="360" y="360"/>
            <a:ext cx="10079640" cy="566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1407600"/>
            <a:ext cx="9071640" cy="285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Once you have gotten things off the ground, you can put in a good deal of time to help your side grow into something more.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04000" y="1407600"/>
            <a:ext cx="9071640" cy="285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Once you have gotten things off the ground, you can put in a good deal of time to help your side grow into something more.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With that said, let’s take a look now at the following key steps.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2023-07-26T11:30:28Z</dcterms:modified>
  <cp:revision>17</cp:revision>
  <dc:subject/>
  <dc:title/>
</cp:coreProperties>
</file>