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42.xml.rels" ContentType="application/vnd.openxmlformats-package.relationships+xml"/>
  <Override PartName="/ppt/slides/_rels/slide20.xml.rels" ContentType="application/vnd.openxmlformats-package.relationships+xml"/>
  <Override PartName="/ppt/slides/_rels/slide43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slide21.xml" ContentType="application/vnd.openxmlformats-officedocument.presentationml.slide+xml"/>
  <Override PartName="/ppt/slides/slide43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25BBE5D-2BA4-4AB9-A122-5F530FE4AF9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F14E2C9-348D-4AA4-B36A-E7389002F1A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2D23C5D-3F48-4B98-A69D-A044792F709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102DAAF-BA87-408A-985E-40DC732D066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145F468-B337-4265-B7EE-F8543F0A9D7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63D9A9B-1F57-457E-8581-FBD348DF11D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9C1A548-A8F4-4E5A-B23E-6722670E1F7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04855BB-8742-4847-A611-5A119508230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A941B5A-E5FD-4935-9B54-7DD8A6C4BA2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3F19B7C-AAE4-449A-A2E6-3CB795D26B6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AA25D26-C118-4958-B765-ABFD74D26D1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25C0DBC-AA7A-46A1-A93B-36768F3CC476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EE86893A-A63F-461E-86A4-3902ECE03CEB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5 Proven Strategies for Growing Your Side Hustle into a Thriving Business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04000" y="1440720"/>
            <a:ext cx="9071640" cy="27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Just a disclaimer, if you start a side hustle do not quit your job immediately.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Because that will put you at risk of financial instability.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504000" y="1440720"/>
            <a:ext cx="9071640" cy="27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Just a disclaimer, if you start a side hustle do not quit your job immediately.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Because that will put you at risk of financial instability.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best time to do that is when you know that you have enough of a monetary cushion to do it.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" descr=""/>
          <p:cNvPicPr/>
          <p:nvPr/>
        </p:nvPicPr>
        <p:blipFill>
          <a:blip r:embed="rId1"/>
          <a:stretch/>
        </p:blipFill>
        <p:spPr>
          <a:xfrm>
            <a:off x="3196080" y="360"/>
            <a:ext cx="37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With that out of the way, let’s take a look at the following strategies to turn your side hustle into a thriving business.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504000" y="1140480"/>
            <a:ext cx="9071640" cy="3389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first one is to find your niche.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504000" y="1140480"/>
            <a:ext cx="9071640" cy="3389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first one is to find your niche.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At this point, you might have already gotten this covered.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504000" y="1140480"/>
            <a:ext cx="9071640" cy="3389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first one is to find your niche.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At this point, you might have already gotten this covered.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may have a certain interest or niche that you’ve been deeply involved in.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504000" y="1140480"/>
            <a:ext cx="9071640" cy="3389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first one is to find your niche.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At this point, you might have already gotten this covered.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may have a certain interest or niche that you’ve been deeply involved in.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don’t have a niche yet, it’s important to find one  that resonates with you.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504000" y="1265040"/>
            <a:ext cx="9071640" cy="313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Find a niche where you can easily understand the target audience.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04000" y="1265040"/>
            <a:ext cx="9071640" cy="313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Find a niche where you can easily understand the target audience.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It’s important to offer unique value as it is the foundation of any successful business.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209600"/>
            <a:ext cx="9071640" cy="3250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are looking to grow your side hustle into a thriving business, this is the presentation for you.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504000" y="1265040"/>
            <a:ext cx="9071640" cy="313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Find a niche where you can easily understand the target audience.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It’s important to offer unique value as it is the foundation of any successful business.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Be sure to conduct proper market research so you know what their needs are, the pain points they face, and so on.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504000" y="1695240"/>
            <a:ext cx="9071640" cy="227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Second, build a strong online presence.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504000" y="1695240"/>
            <a:ext cx="9071640" cy="227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Second, build a strong online presence.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live in an age where many people will find a solution to their problem online.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504000" y="1695240"/>
            <a:ext cx="9071640" cy="227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Second, build a strong online presence.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live in an age where many people will find a solution to their problem online.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want to establish your presence in two major ways.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504000" y="1112400"/>
            <a:ext cx="9071640" cy="344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solidFill>
                  <a:srgbClr val="000000"/>
                </a:solidFill>
                <a:latin typeface="Arial Narrow"/>
              </a:rPr>
              <a:t>First is a website. </a:t>
            </a:r>
            <a:endParaRPr b="0" lang="en-US" sz="33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504000" y="1112400"/>
            <a:ext cx="9071640" cy="344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solidFill>
                  <a:srgbClr val="000000"/>
                </a:solidFill>
                <a:latin typeface="Arial Narrow"/>
              </a:rPr>
              <a:t>First is a website. </a:t>
            </a:r>
            <a:endParaRPr b="0" lang="en-US" sz="33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solidFill>
                  <a:srgbClr val="000000"/>
                </a:solidFill>
                <a:latin typeface="Arial Narrow"/>
              </a:rPr>
              <a:t>You can use it to showcase your products or services.</a:t>
            </a:r>
            <a:endParaRPr b="0" lang="en-US" sz="33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504000" y="1112400"/>
            <a:ext cx="9071640" cy="344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solidFill>
                  <a:srgbClr val="000000"/>
                </a:solidFill>
                <a:latin typeface="Arial Narrow"/>
              </a:rPr>
              <a:t>First is a website. </a:t>
            </a:r>
            <a:endParaRPr b="0" lang="en-US" sz="33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solidFill>
                  <a:srgbClr val="000000"/>
                </a:solidFill>
                <a:latin typeface="Arial Narrow"/>
              </a:rPr>
              <a:t>You can use it to showcase your products or services.</a:t>
            </a:r>
            <a:endParaRPr b="0" lang="en-US" sz="33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solidFill>
                  <a:srgbClr val="000000"/>
                </a:solidFill>
                <a:latin typeface="Arial Narrow"/>
              </a:rPr>
              <a:t>This isn’t really required at the early stages of your side hustle - especially if you are operating on a small budget.</a:t>
            </a:r>
            <a:endParaRPr b="0" lang="en-US" sz="33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504000" y="1112400"/>
            <a:ext cx="9071640" cy="344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solidFill>
                  <a:srgbClr val="000000"/>
                </a:solidFill>
                <a:latin typeface="Arial Narrow"/>
              </a:rPr>
              <a:t>First is a website. </a:t>
            </a:r>
            <a:endParaRPr b="0" lang="en-US" sz="33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solidFill>
                  <a:srgbClr val="000000"/>
                </a:solidFill>
                <a:latin typeface="Arial Narrow"/>
              </a:rPr>
              <a:t>You can use it to showcase your products or services.</a:t>
            </a:r>
            <a:endParaRPr b="0" lang="en-US" sz="33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solidFill>
                  <a:srgbClr val="000000"/>
                </a:solidFill>
                <a:latin typeface="Arial Narrow"/>
              </a:rPr>
              <a:t>This isn’t really required at the early stages of your side hustle - especially if you are operating on a small budget.</a:t>
            </a:r>
            <a:endParaRPr b="0" lang="en-US" sz="33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solidFill>
                  <a:srgbClr val="000000"/>
                </a:solidFill>
                <a:latin typeface="Arial Narrow"/>
              </a:rPr>
              <a:t>The other way to establish your online presence is  social media.</a:t>
            </a:r>
            <a:endParaRPr b="0" lang="en-US" sz="33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Find a platform where your target audience will be hanging out.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" descr=""/>
          <p:cNvPicPr/>
          <p:nvPr/>
        </p:nvPicPr>
        <p:blipFill>
          <a:blip r:embed="rId1"/>
          <a:stretch/>
        </p:blipFill>
        <p:spPr>
          <a:xfrm>
            <a:off x="-123840" y="-1041120"/>
            <a:ext cx="10419840" cy="7815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209600"/>
            <a:ext cx="9071640" cy="3250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are looking to grow your side hustle into a thriving business, this is the presentation for you.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We’ll be delving deep into five proven strategies that will help you get there.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504000" y="1291680"/>
            <a:ext cx="9071640" cy="3087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Third, be sure to have a customer centric approach.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504000" y="1291680"/>
            <a:ext cx="9071640" cy="3087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Third, be sure to have a customer centric approach.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Personalize your offerings based on customer feedback and preference.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504000" y="1291680"/>
            <a:ext cx="9071640" cy="3087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Third, be sure to have a customer centric approach.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Personalize your offerings based on customer feedback and preference.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At the same time, use your approach to solve any problems your customers or clients may be facing.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/>
          </p:nvPr>
        </p:nvSpPr>
        <p:spPr>
          <a:xfrm>
            <a:off x="504000" y="914400"/>
            <a:ext cx="9071640" cy="384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Fourth, marketing and branding should be effective.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/>
          </p:nvPr>
        </p:nvSpPr>
        <p:spPr>
          <a:xfrm>
            <a:off x="504000" y="914400"/>
            <a:ext cx="9071640" cy="384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Fourth, marketing and branding should be effective.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ties into having a good online presence.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/>
          </p:nvPr>
        </p:nvSpPr>
        <p:spPr>
          <a:xfrm>
            <a:off x="504000" y="914400"/>
            <a:ext cx="9071640" cy="384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Fourth, marketing and branding should be effective.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ties into having a good online presence.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can market your products and services using the online platforms that you are 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/>
          </p:nvPr>
        </p:nvSpPr>
        <p:spPr>
          <a:xfrm>
            <a:off x="504000" y="914400"/>
            <a:ext cx="9071640" cy="384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Fourth, marketing and branding should be effective.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ties into having a good online presence.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can market your products and services using the online platforms that you are 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is important that you set yourself apart from your competitors while resonating your message with your target audience.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504000" y="1546200"/>
            <a:ext cx="9071640" cy="257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can handle it in the best way possible.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504000" y="1546200"/>
            <a:ext cx="9071640" cy="257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can handle it in the best way possible.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But this may also require taking certain actions.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04000" y="1209600"/>
            <a:ext cx="9071640" cy="3250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are looking to grow your side hustle into a thriving business, this is the presentation for you.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We’ll be delving deep into five proven strategies that will help you get there.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Starting a side hustle is great for pursuing your interests and passions while getting paid for it.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504000" y="1546200"/>
            <a:ext cx="9071640" cy="257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can handle it in the best way possible.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But this may also require taking certain actions.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One of them is automating any tasks that may seem simple and repetitive.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" descr=""/>
          <p:cNvPicPr/>
          <p:nvPr/>
        </p:nvPicPr>
        <p:blipFill>
          <a:blip r:embed="rId1"/>
          <a:stretch/>
        </p:blipFill>
        <p:spPr>
          <a:xfrm>
            <a:off x="710640" y="31680"/>
            <a:ext cx="875052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504000" y="1805400"/>
            <a:ext cx="9071640" cy="205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appreciate you for checking out this presentation.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504000" y="1805400"/>
            <a:ext cx="9071640" cy="205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appreciate you for checking out this presentation.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 you and we’ll see you next time.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" descr=""/>
          <p:cNvPicPr/>
          <p:nvPr/>
        </p:nvPicPr>
        <p:blipFill>
          <a:blip r:embed="rId1"/>
          <a:stretch/>
        </p:blipFill>
        <p:spPr>
          <a:xfrm>
            <a:off x="-52200" y="-862920"/>
            <a:ext cx="10276200" cy="6848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504000" y="1288440"/>
            <a:ext cx="9071640" cy="3093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Implementing these strategies will be key if that is your goal.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504000" y="1288440"/>
            <a:ext cx="9071640" cy="3093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Implementing these strategies will be key if that is your goal.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can upgrade your side hustle into a business.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04000" y="1288440"/>
            <a:ext cx="9071640" cy="3093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Implementing these strategies will be key if that is your goal.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can upgrade your side hustle into a business.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way you can say goodbye to your 9 to 5 job because you’re making more than enough to do it.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504000" y="1440720"/>
            <a:ext cx="9071640" cy="278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Just a disclaimer, if you start a side hustle do not quit your job immediately.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2023-07-26T10:27:06Z</dcterms:modified>
  <cp:revision>7</cp:revision>
  <dc:subject/>
  <dc:title/>
</cp:coreProperties>
</file>