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A47CAE-407B-4669-B811-2FA49009177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46B98E-5F97-4763-BFA9-C1A6733EB55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E6F3006-83ED-4A80-8C6A-CF546DB388F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3620FAE-9103-4FE4-A6B8-1FD3076546F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049056-565A-4B6A-9C01-66121541000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7F718F6-0DB3-425E-BD12-DB83197DB17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B77E255-3A80-4724-AB1E-3A0DA92FFDA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09897CD-DB5B-4CEE-BD0E-F2E0161DEC5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7BAFAC4-9357-4F9C-B102-34D82BB3249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1777670-E38E-414C-8EE5-1E13ED7BD7B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6144864-67D1-4D93-B1DE-C90E07792DE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653F1F-A496-4768-AFB1-7F85BF07977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40B7D2D3-2234-4F29-85BD-674294C0FB24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Top 5 Disadvantages of a Side Hustle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why it is important to set aside at least an hour a day that is dedicated to your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way, it’s a reasonable amount of time that you can invest into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Afterwards, you’ll be able to continue on with the rest of your day or night - depending on what time it is.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Second, the impact on your health.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260000"/>
            <a:ext cx="9071640" cy="315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Again, managing your time will ensure that you don’t work extra hours or put in more effort than needed.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260000"/>
            <a:ext cx="9071640" cy="315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Again, managing your time will ensure that you don’t work extra hours or put in more effort than needed.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lead to a lack of proper self-care and can increase your stress levels.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Take time out of your day for self-care and don’t blow it off.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Take time out of your day for self-care and don’t blow it off.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Once again, it is one more good reason why time management is so important.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Third, the financial risks.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526760"/>
            <a:ext cx="9071640" cy="26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Yes, we understand that extra money is part of the rewards of a side hustle.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526760"/>
            <a:ext cx="9071640" cy="26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Yes, we understand that extra money is part of the rewards of a side hustle.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you want to refrain from making financial risks that will set you back in terms of money.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We’ll provide you with solutions that will help you deal with these disadvantages so you won’t get in too deep with them.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264680"/>
            <a:ext cx="9071640" cy="314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Invest your money wisely in the things that will benefit     your business.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264680"/>
            <a:ext cx="9071640" cy="314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Invest your money wisely in the things that will benefit     your business.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Afford in the best quality possible in terms of your budget when it comes to the equipment and other items you need.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264680"/>
            <a:ext cx="9071640" cy="314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Invest your money wisely in the things that will benefit     your business.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Afford in the best quality possible in terms of your budget when it comes to the equipment and other items you need.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And more importantly, don’t spend too much on something that isn’t going to give you a good return on investment.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Fourth is strained relationships.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150560"/>
            <a:ext cx="9071640" cy="336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Yes, focus on your side hustle for an appropriate amount of time.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150560"/>
            <a:ext cx="9071640" cy="336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Yes, focus on your side hustle for an appropriate amount of time.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But more importantly, appreciate the friendships you have with the people you know and care about.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150560"/>
            <a:ext cx="9071640" cy="336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Yes, focus on your side hustle for an appropriate amount of time.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But more importantly, appreciate the friendships you have with the people you know and care about.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Spend time with them, do fun activities, and always   be there for them when the need arises.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Don’t think for a moment that you are neglecting your side hustle.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Don’t think for a moment that you are neglecting your side hustle.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can always go back to working on it at the scheduled daily time.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encourage you to do a side hustle that will ensure that you have more financial freedom as you get paid to do what you love.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Fifth is the reducing focus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 your main job.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517040"/>
            <a:ext cx="9071640" cy="263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Yes, your side hustle can be fun and exciting to explore and focus 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517040"/>
            <a:ext cx="9071640" cy="263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Yes, your side hustle can be fun and exciting to explore and focus 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that doesn’t mean you should care less about the job you’re doing right now.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be doing this because you hate your primary job.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be doing this because you hate your primary job.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remember, it’s the one thing that is providing you with income at the moment.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may be doing this because you hate your primary job.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remember, it’s the one thing that is providing you with income at the moment.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 time and focus, you can be able to grow your side hustle to a point where you are making enough money to quit your current job.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-52200" y="-1181160"/>
            <a:ext cx="10276200" cy="685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731600"/>
            <a:ext cx="9071640" cy="220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will do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731600"/>
            <a:ext cx="9071640" cy="220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will do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this has been helpful for you.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731600"/>
            <a:ext cx="9071640" cy="220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 will do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this has been helpful for you.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We’ll see you next time.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encourage you to do a side hustle that will ensure that you have more financial freedom as you get paid to do what you love.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However, it is important to know that there’s a side that not many people talk about.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encourage you to do a side hustle that will ensure that you have more financial freedom as you get paid to do what you love.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However, it is important to know that there’s a side that not many people talk about.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let’s take a look now at the following disadvantages.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First, the time management challenges.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-51840" y="-416880"/>
            <a:ext cx="10275840" cy="6566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why it is important to set aside at least an hour a day that is dedicated to your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why it is important to set aside at least an hour a day that is dedicated to your side hustle.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way, it’s a reasonable amount of time that you can invest into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2023-07-26T14:28:00Z</dcterms:modified>
  <cp:revision>26</cp:revision>
  <dc:subject/>
  <dc:title/>
</cp:coreProperties>
</file>