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F27AFA-CE40-46DE-902C-0ECB31667D3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56BF269-EAF6-4EB2-87A6-7DDA2606A3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27FE77C-3732-4477-A117-774C9F0E444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69A85B-286F-42BA-9056-7B336FA8208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32C5C57-DB08-4784-922D-F5343A30B3D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B3D0F1-A4D5-49E9-AF68-21C9430E0C3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3FB3C4-AC4B-4AD0-8426-786D72EF0CE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3F22CC-EF65-419C-84CA-32D2C06BD18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E5D495-433C-44DF-BBCE-96F54363A2E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C7645C7-01E1-4849-826D-0B68C6C3FE5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10CAA7-E284-4289-89AF-885E4D83750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475A4BB-1DE7-43A5-A74D-C7E63B1D293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65D4105-D086-493D-9A29-A892F98D9D7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Exploring Niches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200" spc="-1" strike="noStrike">
                <a:solidFill>
                  <a:srgbClr val="ffffff"/>
                </a:solidFill>
                <a:latin typeface="Arial Black"/>
              </a:rPr>
              <a:t>How to Find One for a Profitable Side Hustle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2188800"/>
            <a:ext cx="9071640" cy="129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Now, let’s get to the fun part.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2188800"/>
            <a:ext cx="9071640" cy="129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Now, let’s get to the fun part.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steps you need to take to choose a niche.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ask yourself the question of your skills, passions, and interests.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ask yourself the question of your skills, passions, and interests.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 are they?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555200"/>
            <a:ext cx="9071640" cy="255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ask yourself the question of your skills, passions, and interests.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 are they?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 problems can you solve?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640880"/>
            <a:ext cx="9071640" cy="23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Understanding your strengths and what motivates you will help narrow down potential niche options.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640880"/>
            <a:ext cx="9071640" cy="23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Understanding your strengths and what motivates you will help narrow down potential niche options.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Once you choose the one that resonates you best, you’ll be able to move on to the next step.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That step is researching 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market demand. 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519560"/>
            <a:ext cx="9071640" cy="263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want to research what the demands of the market 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519560"/>
            <a:ext cx="9071640" cy="263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want to research what the demands of the market 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Look for trends and keywords related to those potential niches.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Whether you’re looking to supplement your income or turn your passion into a money-making venture, finding the right niche is essential for success.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-72000" y="0"/>
            <a:ext cx="10315800" cy="6886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After this, you want to identify the target audience.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After this, you want to identify the target audience.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Knowing who your target audience is crucial for any successful side hustle.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After this, you want to identify the target audience.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Knowing who your target audience is crucial for any successful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Define the demographics, interests, and pain points of your potential customers within your chosen niche.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information you dig up will help guide you in terms of your market strategies and product development.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next step to follow is analyzing your competitors.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next step to follow is analyzing your competitors.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Who else is operating within your niche?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next step to follow is analyzing your competitors.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Who else is operating within your niche?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What products or services do they offer?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360080"/>
            <a:ext cx="9071640" cy="295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next step to follow is analyzing your competitors.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Who else is operating within your niche?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What products or services do they offer?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Identifying your competition allows you to find gaps in the market and differentiate your side hustle from others.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time to test your idea.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/>
          </p:nvPr>
        </p:nvSpPr>
        <p:spPr>
          <a:xfrm>
            <a:off x="504000" y="1219680"/>
            <a:ext cx="9071640" cy="32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that you make sure that you don’t choose just any niche because it’s supposed to be profitable.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time to test your idea.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you decide to fully commit to your niche, test your idea.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it’s time to test your idea.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you decide to fully commit to your niche, test your idea.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be done by creating your minimal viable product or your MVP.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569600"/>
            <a:ext cx="9071640" cy="2531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validation process will be great for refining your offering and avoiding the idea of investing in a niche that actually may be unprofitable.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569600"/>
            <a:ext cx="9071640" cy="2531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validation process will be great for refining your offering and avoiding the idea of investing in a niche that actually may be unprofitable.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Trial and error is all part of success and it applies to every side hustle that has ever launched.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fly blind - test the waters and see what results you get out of it.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231560"/>
            <a:ext cx="9071640" cy="320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231560"/>
            <a:ext cx="9071640" cy="320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Before we go, a reminder that if you already know what your passions and interests are, you might have a good idea of what niche your side hustle can be a part of.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231560"/>
            <a:ext cx="9071640" cy="320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Before we go, a reminder that if you already know what your passions and interests are, you might have a good idea of what niche your side hustle can be a part of.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understand the market, the demands they have, and the results they want.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-216000" algn="ctr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Building a side hustle from the ground up is no easy task regardless of the niche you choose.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/>
          </p:nvPr>
        </p:nvSpPr>
        <p:spPr>
          <a:xfrm>
            <a:off x="504000" y="1219680"/>
            <a:ext cx="9071640" cy="32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that you make sure that you don’t choose just any niche because it’s supposed to be profitable.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Chasing after the money can lead to counter-intuitive results.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-52200" y="-559080"/>
            <a:ext cx="10276200" cy="685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2122200"/>
            <a:ext cx="9071640" cy="142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2122200"/>
            <a:ext cx="9071640" cy="142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We’ll see you next time.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/>
          </p:nvPr>
        </p:nvSpPr>
        <p:spPr>
          <a:xfrm>
            <a:off x="504000" y="1219680"/>
            <a:ext cx="9071640" cy="32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that you make sure that you don’t choose just any niche because it’s supposed to be profitable.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Chasing after the money can lead to counter-intuitive results.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choose a niche that you have an actual interest or passion with.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Let’s begin now with the following steps you need to take in order to choose the right nice that is right for you.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683720"/>
            <a:ext cx="9071640" cy="23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First, let’s discuss what a niche is.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683720"/>
            <a:ext cx="9071640" cy="23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First, let’s discuss what a niche is.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niche is a specialized segment of a larger market, catering to a specific audience with unique needs  or interests.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2023-07-26T10:55:29Z</dcterms:modified>
  <cp:revision>10</cp:revision>
  <dc:subject/>
  <dc:title/>
</cp:coreProperties>
</file>