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FD97170-46FA-4EEA-9DF9-F3F647C5E5A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1F51BAD-F2AF-468C-A00B-A0C60CF44BF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FC78F74-1FA9-4054-B5CC-418DF0BC69B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12F4633-B1A3-49DB-A2EE-F157E877F06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0AD14E1-A7FE-4128-A7E2-2EBC0AFA7CF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61E0CDC-1D37-46E0-A941-97C7857399A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7D95776-0C02-4877-83B4-404F00892D8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00ABEC-9BE0-4A2E-95A1-3830B4898F1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38EAABE-079C-44C6-B192-86ACF2A1764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4E22611-753B-4EC6-97DB-4F2449DBBCD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7ED65F7-3879-4B20-A237-ABCE6B1CCA5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E9B0AF8-93BF-4233-8305-1A0F4FE96DC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712DEB07-D3FB-4A27-B01A-1D7CEEF785DC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Unleashing the Power of Side Hustles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145880"/>
            <a:ext cx="9071640" cy="337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It’s a venture that allows us to explore our passion, skills, and interests while we earn extra income.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145880"/>
            <a:ext cx="9071640" cy="337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It’s a venture that allows us to explore our passion, skills, and interests while we earn extra income.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Yes, you may have a skill that you’re working on almost your whole life.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145880"/>
            <a:ext cx="9071640" cy="337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It’s a venture that allows us to explore our passion, skills, and interests while we earn extra income.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Yes, you may have a skill that you’re working on almost your whole life.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Yet, you probably didn’t know that you could turn it   into extra cash.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426680"/>
            <a:ext cx="9071640" cy="281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You’re probably saying to yourself, “well I didn’t  know that”.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426680"/>
            <a:ext cx="9071640" cy="281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You’re probably saying to yourself, “well I didn’t  know that”.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Now that you do, you can consider whether or not your skills and passions can help someone to the point where they pay you to do something for them.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179000"/>
            <a:ext cx="9071640" cy="331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Let’s take a look now at the benefits of       Side Hustles.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179000"/>
            <a:ext cx="9071640" cy="331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Let’s take a look now at the benefits of       Side Hustles.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And as we’ve mentioned before, there are a number of them.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179000"/>
            <a:ext cx="9071640" cy="331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Let’s take a look now at the benefits of       Side Hustles.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And as we’ve mentioned before, there are a number of them.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These are the most common…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Financial Flexibility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" descr=""/>
          <p:cNvPicPr/>
          <p:nvPr/>
        </p:nvPicPr>
        <p:blipFill>
          <a:blip r:embed="rId1"/>
          <a:stretch/>
        </p:blipFill>
        <p:spPr>
          <a:xfrm>
            <a:off x="3150360" y="31680"/>
            <a:ext cx="3779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426680"/>
            <a:ext cx="9071640" cy="281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Today, we’ll be discussing a topic that will have the potential to change your life for the better.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Pursuing Passions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" descr=""/>
          <p:cNvPicPr/>
          <p:nvPr/>
        </p:nvPicPr>
        <p:blipFill>
          <a:blip r:embed="rId1"/>
          <a:stretch/>
        </p:blipFill>
        <p:spPr>
          <a:xfrm>
            <a:off x="3196080" y="31680"/>
            <a:ext cx="37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Skill Development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0" y="-442080"/>
            <a:ext cx="10080000" cy="667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Diversification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" descr=""/>
          <p:cNvPicPr/>
          <p:nvPr/>
        </p:nvPicPr>
        <p:blipFill>
          <a:blip r:embed="rId1"/>
          <a:stretch/>
        </p:blipFill>
        <p:spPr>
          <a:xfrm>
            <a:off x="833760" y="31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Networking Opportunities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" descr=""/>
          <p:cNvPicPr/>
          <p:nvPr/>
        </p:nvPicPr>
        <p:blipFill>
          <a:blip r:embed="rId1"/>
          <a:stretch/>
        </p:blipFill>
        <p:spPr>
          <a:xfrm>
            <a:off x="3192120" y="31680"/>
            <a:ext cx="378756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650600"/>
            <a:ext cx="9071640" cy="2369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who will walk through them?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650600"/>
            <a:ext cx="9071640" cy="2369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who will walk through them?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can be potential clients, mentors, and other side hustlers like you who will be willing to connect you to other people.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426680"/>
            <a:ext cx="9071640" cy="281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Today, we’ll be discussing a topic that will have the potential to change your life for the better.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With a side hustle, you can create new opportunities when you unleash its full power.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388520"/>
            <a:ext cx="9071640" cy="289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The great thing about it is that you can help connect others to those who are part of your network.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388520"/>
            <a:ext cx="9071640" cy="289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The great thing about it is that you can help connect others to those who are part of your network.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You may know someone who is in need of a specific service.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388520"/>
            <a:ext cx="9071640" cy="289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The great thing about it is that you can help connect others to those who are part of your network.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You may know someone who is in need of a specific service.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And you just know the kind of person that can help.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388520"/>
            <a:ext cx="9071640" cy="289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The great thing about it is that you can help connect others to those who are part of your network.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You may know someone who is in need of a specific service.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And you just know the kind of person that can help.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So you make the connection and let the magic create itself.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These are excellent benefits that you can take advantage of fairly quickly.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059840"/>
            <a:ext cx="9071640" cy="355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that will wrap up this presentation on unleashing the power of side hustles.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059840"/>
            <a:ext cx="9071640" cy="355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that will wrap up this presentation on unleashing the power of side hustles.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Before we conclude, just a reminder that a side hustle can really benefit you in more ways.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059840"/>
            <a:ext cx="9071640" cy="355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that will wrap up this presentation on unleashing the power of side hustles.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Before we conclude, just a reminder that a side hustle can really benefit you in more ways.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Not just in the financial sense, but you’ll also feel more fulfilled in your life.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912320"/>
            <a:ext cx="9071640" cy="1845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Your side hustle - whatever it may be - could have the potential to grow into something more.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504000" y="1912320"/>
            <a:ext cx="9071640" cy="1845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Your side hustle - whatever it may be - could have the potential to grow into something more.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be consistent with 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426680"/>
            <a:ext cx="9071640" cy="281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Today, we’ll be discussing a topic that will have the potential to change your life for the better.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With a side hustle, you can create new opportunities when you unleash its full power.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no secret that we live in a fast-paced, dynamic world.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504000" y="1662480"/>
            <a:ext cx="9071640" cy="31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Find people who are willing to pay for your services.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4000" y="1655280"/>
            <a:ext cx="9071640" cy="2359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Find people who are willing to pay for your services.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if you deliver an excellent quality result, word will spread and you’ll have more people who want to work with you.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Thanks for checking out this presentation, we’ll see you next time.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840240" y="31680"/>
            <a:ext cx="849132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presentation will discuss how you can take your side hustle and make it a part of your life so you can achieve the full range of benefits it offers.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650600"/>
            <a:ext cx="9071640" cy="2369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So let’s begin with what a side hustle is. 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650600"/>
            <a:ext cx="9071640" cy="2369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So let’s begin with what a side hustle is. 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It is defined as a supplementary source of income that we pursue along with our regular jobs or commitments.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04000" y="1650600"/>
            <a:ext cx="9071640" cy="2369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So let’s begin with what a side hustle is. 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It is defined as a supplementary source of income that we pursue along with our regular jobs or commitments.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300" spc="-1" strike="noStrike">
                <a:solidFill>
                  <a:srgbClr val="000000"/>
                </a:solidFill>
                <a:latin typeface="Arial Narrow"/>
              </a:rPr>
              <a:t>Simply put, it’s more than just a part-time job.</a:t>
            </a:r>
            <a:endParaRPr b="0" lang="en-US" sz="33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2023-07-26T14:46:17Z</dcterms:modified>
  <cp:revision>27</cp:revision>
  <dc:subject/>
  <dc:title/>
</cp:coreProperties>
</file>