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C2E6895-B9DD-483A-B9D4-CEF083B74D7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E816F4-CBC8-40AD-90F7-E37F3C032BA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F9CC3CD-7ABE-42B5-98A0-25362BEF2DB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8A421BC-28FA-4651-B386-ECD64B2420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5F1EFF-0C16-444E-8D0A-FC8C71C42D7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74E099-4A1B-4396-856A-A6568D9A273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A96508-EE89-43CC-8304-D493DE1E816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D4C312-57D6-40C5-8873-F738710E4E9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6937706-5809-474B-BFB9-EAA317F6DC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3958D5-3E5C-4A12-853A-03404DB7AC5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95E7F6-EB9B-4043-825E-5E8027DB77D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33254D-E3F4-46E3-9316-44A4C0B9ADC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FE0C985-2E27-4BC0-9998-E79EAFEC5BF7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Mastering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Time Management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ffffff"/>
                </a:solidFill>
                <a:latin typeface="Arial Black"/>
              </a:rPr>
              <a:t>How to Balance Your Side Hustle and Full-Time Job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first step is to set clear goals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priorities.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foundation of effective time management starts with setting clear and realistic goals for both your side hustle and full-time job.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foundation of effective time management starts with setting clear and realistic goals for both your side hustle and full-time job.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Take some time to identify what you want to achieve in each area and establish specific, measurable, achievable, relevant, and time-bound (SMART) objectives.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707840"/>
            <a:ext cx="9071640" cy="225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Once these goals are in place, you want to prioritize them according to their importance and urgency.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707840"/>
            <a:ext cx="9071640" cy="225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Once these goals are in place, you want to prioritize them according to their importance and urgency.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This will allow you to allocate your time and efforts with more efficiency.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second step is to create a schedule and stick with it.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1306440" y="31680"/>
            <a:ext cx="7559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541160"/>
            <a:ext cx="9071640" cy="258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Ensure that you allocate time for your full-time job, side hustle, personal commitments, and relaxation.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541160"/>
            <a:ext cx="9071640" cy="258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Ensure that you allocate time for your full-time job, side hustle, personal commitments, and relaxation.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Stick to your schedule as much as possible to build a consistent routine, which will enhance your productivity and overall management skills.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Third, let’s talk about leveraging the art of time blocking.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031400"/>
            <a:ext cx="9071640" cy="360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time management is something you want to be good at, this is the presentation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-52200" y="-875880"/>
            <a:ext cx="10276200" cy="685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422000"/>
            <a:ext cx="9071640" cy="282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Allocate separate blocks for your full-time job and side hustle activities.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422000"/>
            <a:ext cx="9071640" cy="282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Allocate separate blocks for your full-time job and side hustle activities.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you do this, you will avoid multitasking while maintaining better concentration and accomplishing more in less time.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Fourth, you want to identify and eliminate time wasters.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126800"/>
            <a:ext cx="9071640" cy="341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important to be mindful of activities or habits that eat away at your time without providing substantial benefits.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126800"/>
            <a:ext cx="9071640" cy="341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important to be mindful of activities or habits that eat away at your time without providing substantial benefits.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That’s why you need to identify and eliminate any time-wasting factors so you can free up more time for your side hustle.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Examples include,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but are not limited to...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457200" y="406080"/>
            <a:ext cx="4411800" cy="294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457200" y="406080"/>
            <a:ext cx="4411800" cy="2941200"/>
          </a:xfrm>
          <a:prstGeom prst="rect">
            <a:avLst/>
          </a:prstGeom>
          <a:ln w="0">
            <a:noFill/>
          </a:ln>
        </p:spPr>
      </p:pic>
      <p:pic>
        <p:nvPicPr>
          <p:cNvPr id="128" name="" descr=""/>
          <p:cNvPicPr/>
          <p:nvPr/>
        </p:nvPicPr>
        <p:blipFill>
          <a:blip r:embed="rId2"/>
          <a:stretch/>
        </p:blipFill>
        <p:spPr>
          <a:xfrm>
            <a:off x="2834280" y="1363320"/>
            <a:ext cx="4411800" cy="2943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" descr=""/>
          <p:cNvPicPr/>
          <p:nvPr/>
        </p:nvPicPr>
        <p:blipFill>
          <a:blip r:embed="rId1"/>
          <a:stretch/>
        </p:blipFill>
        <p:spPr>
          <a:xfrm>
            <a:off x="457200" y="406080"/>
            <a:ext cx="4411800" cy="2941200"/>
          </a:xfrm>
          <a:prstGeom prst="rect">
            <a:avLst/>
          </a:prstGeom>
          <a:ln w="0">
            <a:noFill/>
          </a:ln>
        </p:spPr>
      </p:pic>
      <p:pic>
        <p:nvPicPr>
          <p:cNvPr id="130" name="" descr=""/>
          <p:cNvPicPr/>
          <p:nvPr/>
        </p:nvPicPr>
        <p:blipFill>
          <a:blip r:embed="rId2"/>
          <a:stretch/>
        </p:blipFill>
        <p:spPr>
          <a:xfrm>
            <a:off x="2834280" y="1363320"/>
            <a:ext cx="4411800" cy="2943360"/>
          </a:xfrm>
          <a:prstGeom prst="rect">
            <a:avLst/>
          </a:prstGeom>
          <a:ln w="0">
            <a:noFill/>
          </a:ln>
        </p:spPr>
      </p:pic>
      <p:pic>
        <p:nvPicPr>
          <p:cNvPr id="131" name="" descr=""/>
          <p:cNvPicPr/>
          <p:nvPr/>
        </p:nvPicPr>
        <p:blipFill>
          <a:blip r:embed="rId3"/>
          <a:stretch/>
        </p:blipFill>
        <p:spPr>
          <a:xfrm>
            <a:off x="5082840" y="2226960"/>
            <a:ext cx="4555800" cy="301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031400"/>
            <a:ext cx="9071640" cy="360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time management is something you want to be good at, this is the presentation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Running a side hustle requires you to manage   your time.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You’ll want to focus on the priorities that matter while saying no to the things that are unproductive.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912320"/>
            <a:ext cx="9071640" cy="1845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Speaking of which, that segues into our last step.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912320"/>
            <a:ext cx="9071640" cy="1845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Speaking of which, that segues into our last step.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Learn to say no to the things that will be a waste of time.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912320"/>
            <a:ext cx="9071640" cy="1845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Speaking of which, that segues into our last step.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Learn to say no to the things that will be a waste of time.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 we’ve mentioned, unproductive tasks are one of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374480"/>
            <a:ext cx="9071640" cy="292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Harnessing the power of ‘no’ will do wonders for your time management.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374480"/>
            <a:ext cx="9071640" cy="292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Harnessing the power of ‘no’ will do wonders for your time management.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So please make sure to say it whenever necessary.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374480"/>
            <a:ext cx="9071640" cy="2921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Harnessing the power of ‘no’ will do wonders for your time management.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So please make sure to say it whenever necessary.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 have a commitment to run your side hustle in the best way possible.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While it is fine to invest time into your side hustle, some things are not worth sacrificing for its sake…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While it is fine to invest time into your side hustle, some things are not worth sacrificing for its sake…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family time is one of them.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031400"/>
            <a:ext cx="9071640" cy="360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time management is something you want to be good at, this is the presentation for you.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Running a side hustle requires you to manage   your time.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That’s because you may be balancing it with your full-time job.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Besides, you may need your rest and relaxation.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Besides, you may need your rest and relaxation.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what better way to do that by spending time with the people you love.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504000" y="1645920"/>
            <a:ext cx="9071640" cy="237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do it for this presentation, we hope you have taken these time management tips to heart.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4000" y="1645920"/>
            <a:ext cx="9071640" cy="237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do it for this presentation, we hope you have taken these time management tips to heart.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Thanks for checking this out today and we’ll see you next time. 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world today is fast-paced.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world today is fast-paced.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many of us are driven by passion and ambition to pursue our entrepreneurial dreams while also maintaining a stable income from our regular jobs.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world today is fast-paced.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many of us are driven by passion and ambition to pursue our entrepreneurial dreams while also maintaining a stable income from our regular jobs.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challenge lies in mastering time management to ensure that both aspects of our lives thrive harmoniously.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"/>
          <p:cNvSpPr/>
          <p:nvPr/>
        </p:nvSpPr>
        <p:spPr>
          <a:xfrm>
            <a:off x="4374360" y="3985560"/>
            <a:ext cx="1331640" cy="1137600"/>
          </a:xfrm>
          <a:prstGeom prst="triangle">
            <a:avLst>
              <a:gd name="adj" fmla="val 50000"/>
            </a:avLst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 rot="20472000">
            <a:off x="2039400" y="3578400"/>
            <a:ext cx="6001560" cy="407160"/>
          </a:xfrm>
          <a:prstGeom prst="rect">
            <a:avLst/>
          </a:prstGeom>
          <a:solidFill>
            <a:srgbClr val="ffd32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1640520" y="3506400"/>
            <a:ext cx="1026720" cy="1082160"/>
          </a:xfrm>
          <a:prstGeom prst="rect">
            <a:avLst/>
          </a:prstGeom>
          <a:solidFill>
            <a:srgbClr val="cc66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Hustle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"/>
          <p:cNvSpPr/>
          <p:nvPr/>
        </p:nvSpPr>
        <p:spPr>
          <a:xfrm>
            <a:off x="4374360" y="3985560"/>
            <a:ext cx="1331640" cy="1137600"/>
          </a:xfrm>
          <a:prstGeom prst="triangle">
            <a:avLst>
              <a:gd name="adj" fmla="val 50000"/>
            </a:avLst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2039400" y="3578760"/>
            <a:ext cx="6001560" cy="407160"/>
          </a:xfrm>
          <a:prstGeom prst="rect">
            <a:avLst/>
          </a:prstGeom>
          <a:solidFill>
            <a:srgbClr val="ffd32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1526040" y="2496600"/>
            <a:ext cx="1026720" cy="1082160"/>
          </a:xfrm>
          <a:prstGeom prst="rect">
            <a:avLst/>
          </a:prstGeom>
          <a:solidFill>
            <a:srgbClr val="cc66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Hustle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7499880" y="2496600"/>
            <a:ext cx="1026720" cy="1082160"/>
          </a:xfrm>
          <a:prstGeom prst="rect">
            <a:avLst/>
          </a:prstGeom>
          <a:solidFill>
            <a:srgbClr val="6699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Full-time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Career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2023-07-26T13:57:47Z</dcterms:modified>
  <cp:revision>21</cp:revision>
  <dc:subject/>
  <dc:title/>
</cp:coreProperties>
</file>