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_rels/presentation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media/image1.jpeg" ContentType="image/jpeg"/>
  <Override PartName="/ppt/media/image2.jpeg" ContentType="image/jpeg"/>
  <Override PartName="/ppt/media/image3.jpeg" ContentType="image/jpeg"/>
  <Override PartName="/ppt/media/image4.jpeg" ContentType="image/jpeg"/>
  <Override PartName="/ppt/media/image5.jpeg" ContentType="image/jpeg"/>
  <Override PartName="/ppt/media/image6.jpeg" ContentType="image/jpeg"/>
  <Override PartName="/ppt/media/image7.jpeg" ContentType="image/jpeg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32.xml" ContentType="application/vnd.openxmlformats-officedocument.presentationml.slide+xml"/>
  <Override PartName="/ppt/slides/slide11.xml" ContentType="application/vnd.openxmlformats-officedocument.presentationml.slide+xml"/>
  <Override PartName="/ppt/slides/slide33.xml" ContentType="application/vnd.openxmlformats-officedocument.presentationml.slide+xml"/>
  <Override PartName="/ppt/slides/slide12.xml" ContentType="application/vnd.openxmlformats-officedocument.presentationml.slide+xml"/>
  <Override PartName="/ppt/slides/slide34.xml" ContentType="application/vnd.openxmlformats-officedocument.presentationml.slide+xml"/>
  <Override PartName="/ppt/slides/slide13.xml" ContentType="application/vnd.openxmlformats-officedocument.presentationml.slide+xml"/>
  <Override PartName="/ppt/slides/slide35.xml" ContentType="application/vnd.openxmlformats-officedocument.presentationml.slide+xml"/>
  <Override PartName="/ppt/slides/slide14.xml" ContentType="application/vnd.openxmlformats-officedocument.presentationml.slide+xml"/>
  <Override PartName="/ppt/slides/slide36.xml" ContentType="application/vnd.openxmlformats-officedocument.presentationml.slide+xml"/>
  <Override PartName="/ppt/slides/slide15.xml" ContentType="application/vnd.openxmlformats-officedocument.presentationml.slide+xml"/>
  <Override PartName="/ppt/slides/slide37.xml" ContentType="application/vnd.openxmlformats-officedocument.presentationml.slide+xml"/>
  <Override PartName="/ppt/slides/slide16.xml" ContentType="application/vnd.openxmlformats-officedocument.presentationml.slide+xml"/>
  <Override PartName="/ppt/slides/slide38.xml" ContentType="application/vnd.openxmlformats-officedocument.presentationml.slide+xml"/>
  <Override PartName="/ppt/slides/slide17.xml" ContentType="application/vnd.openxmlformats-officedocument.presentationml.slide+xml"/>
  <Override PartName="/ppt/slides/slide39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9.xml.rels" ContentType="application/vnd.openxmlformats-package.relationships+xml"/>
  <Override PartName="/ppt/slides/_rels/slide32.xml.rels" ContentType="application/vnd.openxmlformats-package.relationships+xml"/>
  <Override PartName="/ppt/slides/_rels/slide10.xml.rels" ContentType="application/vnd.openxmlformats-package.relationships+xml"/>
  <Override PartName="/ppt/slides/_rels/slide33.xml.rels" ContentType="application/vnd.openxmlformats-package.relationships+xml"/>
  <Override PartName="/ppt/slides/_rels/slide11.xml.rels" ContentType="application/vnd.openxmlformats-package.relationships+xml"/>
  <Override PartName="/ppt/slides/_rels/slide34.xml.rels" ContentType="application/vnd.openxmlformats-package.relationships+xml"/>
  <Override PartName="/ppt/slides/_rels/slide12.xml.rels" ContentType="application/vnd.openxmlformats-package.relationships+xml"/>
  <Override PartName="/ppt/slides/_rels/slide35.xml.rels" ContentType="application/vnd.openxmlformats-package.relationships+xml"/>
  <Override PartName="/ppt/slides/_rels/slide13.xml.rels" ContentType="application/vnd.openxmlformats-package.relationships+xml"/>
  <Override PartName="/ppt/slides/_rels/slide36.xml.rels" ContentType="application/vnd.openxmlformats-package.relationships+xml"/>
  <Override PartName="/ppt/slides/_rels/slide14.xml.rels" ContentType="application/vnd.openxmlformats-package.relationships+xml"/>
  <Override PartName="/ppt/slides/_rels/slide37.xml.rels" ContentType="application/vnd.openxmlformats-package.relationships+xml"/>
  <Override PartName="/ppt/slides/_rels/slide15.xml.rels" ContentType="application/vnd.openxmlformats-package.relationships+xml"/>
  <Override PartName="/ppt/slides/_rels/slide38.xml.rels" ContentType="application/vnd.openxmlformats-package.relationships+xml"/>
  <Override PartName="/ppt/slides/_rels/slide16.xml.rels" ContentType="application/vnd.openxmlformats-package.relationships+xml"/>
  <Override PartName="/ppt/slides/_rels/slide39.xml.rels" ContentType="application/vnd.openxmlformats-package.relationships+xml"/>
  <Override PartName="/ppt/slides/_rels/slide17.xml.rels" ContentType="application/vnd.openxmlformats-package.relationships+xml"/>
  <Override PartName="/ppt/slides/_rels/slide18.xml.rels" ContentType="application/vnd.openxmlformats-package.relationships+xml"/>
  <Override PartName="/ppt/slides/_rels/slide19.xml.rels" ContentType="application/vnd.openxmlformats-package.relationships+xml"/>
  <Override PartName="/ppt/slides/_rels/slide20.xml.rels" ContentType="application/vnd.openxmlformats-package.relationships+xml"/>
  <Override PartName="/ppt/slides/_rels/slide21.xml.rels" ContentType="application/vnd.openxmlformats-package.relationships+xml"/>
  <Override PartName="/ppt/slides/_rels/slide22.xml.rels" ContentType="application/vnd.openxmlformats-package.relationships+xml"/>
  <Override PartName="/ppt/slides/_rels/slide23.xml.rels" ContentType="application/vnd.openxmlformats-package.relationships+xml"/>
  <Override PartName="/ppt/slides/_rels/slide24.xml.rels" ContentType="application/vnd.openxmlformats-package.relationships+xml"/>
  <Override PartName="/ppt/slides/_rels/slide25.xml.rels" ContentType="application/vnd.openxmlformats-package.relationships+xml"/>
  <Override PartName="/ppt/slides/_rels/slide26.xml.rels" ContentType="application/vnd.openxmlformats-package.relationships+xml"/>
  <Override PartName="/ppt/slides/_rels/slide27.xml.rels" ContentType="application/vnd.openxmlformats-package.relationships+xml"/>
  <Override PartName="/ppt/slides/_rels/slide28.xml.rels" ContentType="application/vnd.openxmlformats-package.relationships+xml"/>
  <Override PartName="/ppt/slides/_rels/slide29.xml.rels" ContentType="application/vnd.openxmlformats-package.relationships+xml"/>
  <Override PartName="/ppt/slides/_rels/slide30.xml.rels" ContentType="application/vnd.openxmlformats-package.relationships+xml"/>
  <Override PartName="/ppt/slides/_rels/slide31.xml.rels" ContentType="application/vnd.openxmlformats-package.relationships+xml"/>
  <Override PartName="/ppt/slides/_rels/slide40.xml.rels" ContentType="application/vnd.openxmlformats-package.relationships+xml"/>
  <Override PartName="/ppt/slides/_rels/slide41.xml.rels" ContentType="application/vnd.openxmlformats-package.relationships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_rels/.rels" ContentType="application/vnd.openxmlformats-package.relationshi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87" r:id="rId35"/>
    <p:sldId id="288" r:id="rId36"/>
    <p:sldId id="289" r:id="rId37"/>
    <p:sldId id="290" r:id="rId38"/>
    <p:sldId id="291" r:id="rId39"/>
    <p:sldId id="292" r:id="rId40"/>
    <p:sldId id="293" r:id="rId41"/>
    <p:sldId id="294" r:id="rId42"/>
    <p:sldId id="295" r:id="rId43"/>
    <p:sldId id="296" r:id="rId44"/>
  </p:sldIdLst>
  <p:sldSz cx="10080625" cy="567055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slide" Target="slides/slide15.xml"/><Relationship Id="rId19" Type="http://schemas.openxmlformats.org/officeDocument/2006/relationships/slide" Target="slides/slide16.xml"/><Relationship Id="rId20" Type="http://schemas.openxmlformats.org/officeDocument/2006/relationships/slide" Target="slides/slide17.xml"/><Relationship Id="rId21" Type="http://schemas.openxmlformats.org/officeDocument/2006/relationships/slide" Target="slides/slide18.xml"/><Relationship Id="rId22" Type="http://schemas.openxmlformats.org/officeDocument/2006/relationships/slide" Target="slides/slide19.xml"/><Relationship Id="rId23" Type="http://schemas.openxmlformats.org/officeDocument/2006/relationships/slide" Target="slides/slide20.xml"/><Relationship Id="rId24" Type="http://schemas.openxmlformats.org/officeDocument/2006/relationships/slide" Target="slides/slide21.xml"/><Relationship Id="rId25" Type="http://schemas.openxmlformats.org/officeDocument/2006/relationships/slide" Target="slides/slide22.xml"/><Relationship Id="rId26" Type="http://schemas.openxmlformats.org/officeDocument/2006/relationships/slide" Target="slides/slide23.xml"/><Relationship Id="rId27" Type="http://schemas.openxmlformats.org/officeDocument/2006/relationships/slide" Target="slides/slide24.xml"/><Relationship Id="rId28" Type="http://schemas.openxmlformats.org/officeDocument/2006/relationships/slide" Target="slides/slide25.xml"/><Relationship Id="rId29" Type="http://schemas.openxmlformats.org/officeDocument/2006/relationships/slide" Target="slides/slide26.xml"/><Relationship Id="rId30" Type="http://schemas.openxmlformats.org/officeDocument/2006/relationships/slide" Target="slides/slide27.xml"/><Relationship Id="rId31" Type="http://schemas.openxmlformats.org/officeDocument/2006/relationships/slide" Target="slides/slide28.xml"/><Relationship Id="rId32" Type="http://schemas.openxmlformats.org/officeDocument/2006/relationships/slide" Target="slides/slide29.xml"/><Relationship Id="rId33" Type="http://schemas.openxmlformats.org/officeDocument/2006/relationships/slide" Target="slides/slide30.xml"/><Relationship Id="rId34" Type="http://schemas.openxmlformats.org/officeDocument/2006/relationships/slide" Target="slides/slide31.xml"/><Relationship Id="rId35" Type="http://schemas.openxmlformats.org/officeDocument/2006/relationships/slide" Target="slides/slide32.xml"/><Relationship Id="rId36" Type="http://schemas.openxmlformats.org/officeDocument/2006/relationships/slide" Target="slides/slide33.xml"/><Relationship Id="rId37" Type="http://schemas.openxmlformats.org/officeDocument/2006/relationships/slide" Target="slides/slide34.xml"/><Relationship Id="rId38" Type="http://schemas.openxmlformats.org/officeDocument/2006/relationships/slide" Target="slides/slide35.xml"/><Relationship Id="rId39" Type="http://schemas.openxmlformats.org/officeDocument/2006/relationships/slide" Target="slides/slide36.xml"/><Relationship Id="rId40" Type="http://schemas.openxmlformats.org/officeDocument/2006/relationships/slide" Target="slides/slide37.xml"/><Relationship Id="rId41" Type="http://schemas.openxmlformats.org/officeDocument/2006/relationships/slide" Target="slides/slide38.xml"/><Relationship Id="rId42" Type="http://schemas.openxmlformats.org/officeDocument/2006/relationships/slide" Target="slides/slide39.xml"/><Relationship Id="rId43" Type="http://schemas.openxmlformats.org/officeDocument/2006/relationships/slide" Target="slides/slide40.xml"/><Relationship Id="rId44" Type="http://schemas.openxmlformats.org/officeDocument/2006/relationships/slide" Target="slides/slide41.xml"/><Relationship Id="rId45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/>
          </p:nvPr>
        </p:nvSpPr>
        <p:spPr>
          <a:xfrm>
            <a:off x="3571200" y="13266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/>
          </p:nvPr>
        </p:nvSpPr>
        <p:spPr>
          <a:xfrm>
            <a:off x="6638040" y="13266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/>
          </p:nvPr>
        </p:nvSpPr>
        <p:spPr>
          <a:xfrm>
            <a:off x="504000" y="304416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/>
          </p:nvPr>
        </p:nvSpPr>
        <p:spPr>
          <a:xfrm>
            <a:off x="3571200" y="304416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/>
          </p:nvPr>
        </p:nvSpPr>
        <p:spPr>
          <a:xfrm>
            <a:off x="6638040" y="304416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A1FFE290-0073-44DB-915E-2971C545271A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44" name="PlaceHolder 2"/>
          <p:cNvSpPr>
            <a:spLocks noGrp="1"/>
          </p:cNvSpPr>
          <p:nvPr>
            <p:ph type="subTitle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D636DC05-CCD0-4F55-89E4-604A3C7E627F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46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84EECDB2-C486-4934-8D6F-53F928AB852F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48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49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E1B8BD14-41DF-4CC7-86D6-3EE3E9A8B94C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D76F19E7-306A-4CB6-B1E6-9E4393A17E23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ADD422C8-74EA-4994-8D84-89AA952E3ADE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54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55" name="PlaceHolder 4"/>
          <p:cNvSpPr>
            <a:spLocks noGrp="1"/>
          </p:cNvSpPr>
          <p:nvPr>
            <p:ph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4AAD3431-AF27-42FC-9073-4EF4A5B56E18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57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58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59" name="PlaceHolder 4"/>
          <p:cNvSpPr>
            <a:spLocks noGrp="1"/>
          </p:cNvSpPr>
          <p:nvPr>
            <p:ph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3062AC27-04AF-4DD3-93C1-2F4A8BD13B3A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61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62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63" name="PlaceHolder 4"/>
          <p:cNvSpPr>
            <a:spLocks noGrp="1"/>
          </p:cNvSpPr>
          <p:nvPr>
            <p:ph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32043557-7018-4A6D-9A33-435BE194E5D8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A072BDE5-F183-4260-A5AE-7EB35C4DED43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0" name="PlaceHolder 4"/>
          <p:cNvSpPr>
            <a:spLocks noGrp="1"/>
          </p:cNvSpPr>
          <p:nvPr>
            <p:ph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1" name="PlaceHolder 5"/>
          <p:cNvSpPr>
            <a:spLocks noGrp="1"/>
          </p:cNvSpPr>
          <p:nvPr>
            <p:ph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A751EFAE-4E1B-4F29-8CD0-5EB566EA3101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73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4" name="PlaceHolder 3"/>
          <p:cNvSpPr>
            <a:spLocks noGrp="1"/>
          </p:cNvSpPr>
          <p:nvPr>
            <p:ph/>
          </p:nvPr>
        </p:nvSpPr>
        <p:spPr>
          <a:xfrm>
            <a:off x="3571200" y="13266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5" name="PlaceHolder 4"/>
          <p:cNvSpPr>
            <a:spLocks noGrp="1"/>
          </p:cNvSpPr>
          <p:nvPr>
            <p:ph/>
          </p:nvPr>
        </p:nvSpPr>
        <p:spPr>
          <a:xfrm>
            <a:off x="6638040" y="13266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6" name="PlaceHolder 5"/>
          <p:cNvSpPr>
            <a:spLocks noGrp="1"/>
          </p:cNvSpPr>
          <p:nvPr>
            <p:ph/>
          </p:nvPr>
        </p:nvSpPr>
        <p:spPr>
          <a:xfrm>
            <a:off x="504000" y="304416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7" name="PlaceHolder 6"/>
          <p:cNvSpPr>
            <a:spLocks noGrp="1"/>
          </p:cNvSpPr>
          <p:nvPr>
            <p:ph/>
          </p:nvPr>
        </p:nvSpPr>
        <p:spPr>
          <a:xfrm>
            <a:off x="3571200" y="304416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8" name="PlaceHolder 7"/>
          <p:cNvSpPr>
            <a:spLocks noGrp="1"/>
          </p:cNvSpPr>
          <p:nvPr>
            <p:ph/>
          </p:nvPr>
        </p:nvSpPr>
        <p:spPr>
          <a:xfrm>
            <a:off x="6638040" y="304416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B5B0D31B-058B-4AAF-8EF1-039318760366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en-US" sz="4400" spc="-1" strike="noStrike" cap="small">
                <a:solidFill>
                  <a:srgbClr val="000099"/>
                </a:solidFill>
                <a:latin typeface="Arial"/>
              </a:rPr>
              <a:t>Click to edit the title text format</a:t>
            </a:r>
            <a:endParaRPr b="0" lang="en-US" sz="4400" spc="-1" strike="noStrike" cap="small">
              <a:solidFill>
                <a:srgbClr val="000099"/>
              </a:solidFill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04000" y="158472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99"/>
                </a:solidFill>
                <a:latin typeface="Arial Narrow"/>
              </a:rPr>
              <a:t>Click to edit the outline text format</a:t>
            </a:r>
            <a:endParaRPr b="0" lang="en-US" sz="3200" spc="-1" strike="noStrike">
              <a:solidFill>
                <a:srgbClr val="000099"/>
              </a:solidFill>
              <a:latin typeface="Arial Narrow"/>
            </a:endParaRPr>
          </a:p>
          <a:p>
            <a:pPr lvl="1" marL="864000" indent="-324000">
              <a:spcBef>
                <a:spcPts val="1134"/>
              </a:spcBef>
              <a:buClr>
                <a:srgbClr val="000099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solidFill>
                  <a:srgbClr val="000099"/>
                </a:solidFill>
                <a:latin typeface="Arial Narrow"/>
              </a:rPr>
              <a:t>Second Outline Level</a:t>
            </a:r>
            <a:endParaRPr b="0" lang="en-US" sz="2800" spc="-1" strike="noStrike">
              <a:solidFill>
                <a:srgbClr val="000099"/>
              </a:solidFill>
              <a:latin typeface="Arial Narrow"/>
            </a:endParaRPr>
          </a:p>
          <a:p>
            <a:pPr lvl="2" marL="1296000" indent="-288000">
              <a:spcBef>
                <a:spcPts val="850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000099"/>
                </a:solidFill>
                <a:latin typeface="Arial Narrow"/>
              </a:rPr>
              <a:t>Third Outline Level</a:t>
            </a:r>
            <a:endParaRPr b="0" lang="en-US" sz="2400" spc="-1" strike="noStrike">
              <a:solidFill>
                <a:srgbClr val="000099"/>
              </a:solidFill>
              <a:latin typeface="Arial Narrow"/>
            </a:endParaRPr>
          </a:p>
          <a:p>
            <a:pPr lvl="3" marL="1728000" indent="-216000">
              <a:spcBef>
                <a:spcPts val="567"/>
              </a:spcBef>
              <a:buClr>
                <a:srgbClr val="000099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solidFill>
                  <a:srgbClr val="000099"/>
                </a:solidFill>
                <a:latin typeface="Arial Narrow"/>
              </a:rPr>
              <a:t>Fourth Outline Level</a:t>
            </a:r>
            <a:endParaRPr b="0" lang="en-US" sz="2000" spc="-1" strike="noStrike">
              <a:solidFill>
                <a:srgbClr val="000099"/>
              </a:solidFill>
              <a:latin typeface="Arial Narrow"/>
            </a:endParaRPr>
          </a:p>
          <a:p>
            <a:pPr lvl="4" marL="2160000" indent="-216000">
              <a:spcBef>
                <a:spcPts val="283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99"/>
                </a:solidFill>
                <a:latin typeface="Arial Narrow"/>
              </a:rPr>
              <a:t>Fifth Outline Level</a:t>
            </a:r>
            <a:endParaRPr b="0" lang="en-US" sz="2000" spc="-1" strike="noStrike">
              <a:solidFill>
                <a:srgbClr val="000099"/>
              </a:solidFill>
              <a:latin typeface="Arial Narrow"/>
            </a:endParaRPr>
          </a:p>
          <a:p>
            <a:pPr lvl="5" marL="2592000" indent="-216000">
              <a:spcBef>
                <a:spcPts val="283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99"/>
                </a:solidFill>
                <a:latin typeface="Arial Narrow"/>
              </a:rPr>
              <a:t>Sixth Outline Level</a:t>
            </a:r>
            <a:endParaRPr b="0" lang="en-US" sz="2000" spc="-1" strike="noStrike">
              <a:solidFill>
                <a:srgbClr val="000099"/>
              </a:solidFill>
              <a:latin typeface="Arial Narrow"/>
            </a:endParaRPr>
          </a:p>
          <a:p>
            <a:pPr lvl="6" marL="3024000" indent="-216000">
              <a:spcBef>
                <a:spcPts val="283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99"/>
                </a:solidFill>
                <a:latin typeface="Arial Narrow"/>
              </a:rPr>
              <a:t>Seventh Outline Level</a:t>
            </a:r>
            <a:endParaRPr b="0" lang="en-US" sz="2000" spc="-1" strike="noStrike">
              <a:solidFill>
                <a:srgbClr val="000099"/>
              </a:solidFill>
              <a:latin typeface="Arial Narrow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en-US" sz="4400" spc="-1" strike="noStrike" cap="all">
                <a:solidFill>
                  <a:srgbClr val="000000"/>
                </a:solidFill>
                <a:latin typeface="Arial"/>
              </a:rPr>
              <a:t>Click to edit the title text format</a:t>
            </a: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Click to edit the outline text format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solidFill>
                  <a:srgbClr val="000000"/>
                </a:solidFill>
                <a:latin typeface="Arial Narrow"/>
              </a:rPr>
              <a:t>Second Outline Level</a:t>
            </a:r>
            <a:endParaRPr b="0" lang="en-US" sz="2800" spc="-1" strike="noStrike">
              <a:solidFill>
                <a:srgbClr val="000000"/>
              </a:solidFill>
              <a:latin typeface="Arial Narrow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000000"/>
                </a:solidFill>
                <a:latin typeface="Arial Narrow"/>
              </a:rPr>
              <a:t>Third Outline Level</a:t>
            </a:r>
            <a:endParaRPr b="0" lang="en-US" sz="2400" spc="-1" strike="noStrike">
              <a:solidFill>
                <a:srgbClr val="000000"/>
              </a:solidFill>
              <a:latin typeface="Arial Narrow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solidFill>
                  <a:srgbClr val="000000"/>
                </a:solidFill>
                <a:latin typeface="Arial Narrow"/>
              </a:rPr>
              <a:t>Fourth Outline Level</a:t>
            </a:r>
            <a:endParaRPr b="0" lang="en-US" sz="2000" spc="-1" strike="noStrike">
              <a:solidFill>
                <a:srgbClr val="000000"/>
              </a:solidFill>
              <a:latin typeface="Arial Narrow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 Narrow"/>
              </a:rPr>
              <a:t>Fifth Outline Level</a:t>
            </a:r>
            <a:endParaRPr b="0" lang="en-US" sz="2000" spc="-1" strike="noStrike">
              <a:solidFill>
                <a:srgbClr val="000000"/>
              </a:solidFill>
              <a:latin typeface="Arial Narrow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 Narrow"/>
              </a:rPr>
              <a:t>Sixth Outline Level</a:t>
            </a:r>
            <a:endParaRPr b="0" lang="en-US" sz="2000" spc="-1" strike="noStrike">
              <a:solidFill>
                <a:srgbClr val="000000"/>
              </a:solidFill>
              <a:latin typeface="Arial Narrow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 Narrow"/>
              </a:rPr>
              <a:t>Seventh Outline Level</a:t>
            </a:r>
            <a:endParaRPr b="0" lang="en-US" sz="20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40" name="PlaceHolder 3"/>
          <p:cNvSpPr>
            <a:spLocks noGrp="1"/>
          </p:cNvSpPr>
          <p:nvPr>
            <p:ph type="dt" idx="1"/>
          </p:nvPr>
        </p:nvSpPr>
        <p:spPr>
          <a:xfrm>
            <a:off x="504000" y="5165280"/>
            <a:ext cx="2348280" cy="390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&lt;date/time&gt;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1" name="PlaceHolder 4"/>
          <p:cNvSpPr>
            <a:spLocks noGrp="1"/>
          </p:cNvSpPr>
          <p:nvPr>
            <p:ph type="ftr" idx="2"/>
          </p:nvPr>
        </p:nvSpPr>
        <p:spPr>
          <a:xfrm>
            <a:off x="3447360" y="5165280"/>
            <a:ext cx="3195000" cy="390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ctr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2" name="PlaceHolder 5"/>
          <p:cNvSpPr>
            <a:spLocks noGrp="1"/>
          </p:cNvSpPr>
          <p:nvPr>
            <p:ph type="sldNum" idx="3"/>
          </p:nvPr>
        </p:nvSpPr>
        <p:spPr>
          <a:xfrm>
            <a:off x="7227360" y="5165280"/>
            <a:ext cx="2348280" cy="390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r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buNone/>
            </a:pPr>
            <a:fld id="{A560005F-5851-4200-B9E8-02DA4EB0D715}" type="slidenum"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&lt;number&gt;</a:t>
            </a:fld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slideLayout" Target="../slideLayouts/slideLayout18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8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8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image" Target="../media/image4.jpeg"/><Relationship Id="rId3" Type="http://schemas.openxmlformats.org/officeDocument/2006/relationships/slideLayout" Target="../slideLayouts/slideLayout15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8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8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8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image" Target="../media/image5.jpeg"/><Relationship Id="rId3" Type="http://schemas.openxmlformats.org/officeDocument/2006/relationships/image" Target="../media/image5.jpeg"/><Relationship Id="rId4" Type="http://schemas.openxmlformats.org/officeDocument/2006/relationships/slideLayout" Target="../slideLayouts/slideLayout15.xml"/>
</Relationships>
</file>

<file path=ppt/slides/_rels/slide21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22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23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24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25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26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8.xml"/>
</Relationships>
</file>

<file path=ppt/slides/_rels/slide27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image" Target="../media/image6.jpeg"/><Relationship Id="rId3" Type="http://schemas.openxmlformats.org/officeDocument/2006/relationships/image" Target="../media/image6.jpeg"/><Relationship Id="rId4" Type="http://schemas.openxmlformats.org/officeDocument/2006/relationships/slideLayout" Target="../slideLayouts/slideLayout15.xml"/>
</Relationships>
</file>

<file path=ppt/slides/_rels/slide28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29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30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31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8.xml"/>
</Relationships>
</file>

<file path=ppt/slides/_rels/slide32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8.xml"/>
</Relationships>
</file>

<file path=ppt/slides/_rels/slide33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image" Target="../media/image7.jpeg"/><Relationship Id="rId3" Type="http://schemas.openxmlformats.org/officeDocument/2006/relationships/image" Target="../media/image7.jpeg"/><Relationship Id="rId4" Type="http://schemas.openxmlformats.org/officeDocument/2006/relationships/slideLayout" Target="../slideLayouts/slideLayout15.xml"/>
</Relationships>
</file>

<file path=ppt/slides/_rels/slide34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35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36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37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38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39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40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41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8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image" Target="../media/image3.jpeg"/><Relationship Id="rId3" Type="http://schemas.openxmlformats.org/officeDocument/2006/relationships/slideLayout" Target="../slideLayouts/slideLayout15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PlaceHolder 1"/>
          <p:cNvSpPr>
            <a:spLocks noGrp="1"/>
          </p:cNvSpPr>
          <p:nvPr>
            <p:ph type="subTitle"/>
          </p:nvPr>
        </p:nvSpPr>
        <p:spPr>
          <a:xfrm>
            <a:off x="504000" y="64080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800" spc="-1" strike="noStrike">
                <a:solidFill>
                  <a:srgbClr val="ffffff"/>
                </a:solidFill>
                <a:latin typeface="Arial Black"/>
              </a:rPr>
              <a:t>Inspiring Real-Life Examples and Success Stories of Resilience </a:t>
            </a:r>
            <a:endParaRPr b="0" lang="en-US" sz="4800" spc="-1" strike="noStrike">
              <a:solidFill>
                <a:srgbClr val="000000"/>
              </a:solidFill>
              <a:latin typeface="Arial"/>
            </a:endParaRPr>
          </a:p>
          <a:p>
            <a:pPr algn="ctr"/>
            <a:r>
              <a:rPr b="0" lang="en-US" sz="4800" spc="-1" strike="noStrike">
                <a:solidFill>
                  <a:srgbClr val="ffffff"/>
                </a:solidFill>
                <a:latin typeface="Arial Black"/>
              </a:rPr>
              <a:t>in Action</a:t>
            </a:r>
            <a:endParaRPr b="0" lang="en-US" sz="4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96" name="PlaceHolder 2"/>
          <p:cNvSpPr>
            <a:spLocks noGrp="1"/>
          </p:cNvSpPr>
          <p:nvPr>
            <p:ph/>
          </p:nvPr>
        </p:nvSpPr>
        <p:spPr>
          <a:xfrm>
            <a:off x="504000" y="1497960"/>
            <a:ext cx="9071640" cy="2674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800" spc="-1" strike="noStrike">
                <a:solidFill>
                  <a:srgbClr val="000000"/>
                </a:solidFill>
                <a:latin typeface="Arial Narrow"/>
              </a:rPr>
              <a:t>She refused to be silenced. </a:t>
            </a:r>
            <a:endParaRPr b="0" lang="en-US" sz="38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800" spc="-1" strike="noStrike">
                <a:solidFill>
                  <a:srgbClr val="000000"/>
                </a:solidFill>
                <a:latin typeface="Arial Narrow"/>
              </a:rPr>
              <a:t>Her ordeal made her stronger than ever before. </a:t>
            </a:r>
            <a:endParaRPr b="0" lang="en-US" sz="38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800" spc="-1" strike="noStrike">
                <a:solidFill>
                  <a:srgbClr val="000000"/>
                </a:solidFill>
                <a:latin typeface="Arial Narrow"/>
              </a:rPr>
              <a:t>She continues to advocate for girls’ education and women’s rights worldwide.</a:t>
            </a:r>
            <a:endParaRPr b="0" lang="en-US" sz="38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PlaceHolder 1"/>
          <p:cNvSpPr>
            <a:spLocks noGrp="1"/>
          </p:cNvSpPr>
          <p:nvPr>
            <p:ph type="subTitle"/>
          </p:nvPr>
        </p:nvSpPr>
        <p:spPr>
          <a:xfrm>
            <a:off x="504000" y="64080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For her resilience, she earned the Nobel Peace Prize, making her the youngest Nobel laureate in history.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Nelson Mandela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00" name="" descr=""/>
          <p:cNvPicPr/>
          <p:nvPr/>
        </p:nvPicPr>
        <p:blipFill>
          <a:blip r:embed="rId2"/>
          <a:stretch/>
        </p:blipFill>
        <p:spPr>
          <a:xfrm>
            <a:off x="3167640" y="626760"/>
            <a:ext cx="3745080" cy="4687920"/>
          </a:xfrm>
          <a:prstGeom prst="rect">
            <a:avLst/>
          </a:prstGeom>
          <a:ln w="0">
            <a:noFill/>
          </a:ln>
        </p:spPr>
      </p:pic>
      <p:sp>
        <p:nvSpPr>
          <p:cNvPr id="101" name=""/>
          <p:cNvSpPr txBox="1"/>
          <p:nvPr/>
        </p:nvSpPr>
        <p:spPr>
          <a:xfrm>
            <a:off x="7056000" y="5132520"/>
            <a:ext cx="2635920" cy="2610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r>
              <a:rPr b="0" lang="en-US" sz="1200" spc="-1" strike="noStrike">
                <a:solidFill>
                  <a:srgbClr val="000000"/>
                </a:solidFill>
                <a:latin typeface="Arial"/>
              </a:rPr>
              <a:t>Photo: South Africa The Good News</a:t>
            </a:r>
            <a:endParaRPr b="0" lang="en-US" sz="1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3" name="PlaceHolder 2"/>
          <p:cNvSpPr>
            <a:spLocks noGrp="1"/>
          </p:cNvSpPr>
          <p:nvPr>
            <p:ph/>
          </p:nvPr>
        </p:nvSpPr>
        <p:spPr>
          <a:xfrm>
            <a:off x="504000" y="1542960"/>
            <a:ext cx="9071640" cy="2584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He didn’t allow bitterness and anger to consume him… 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5" name="PlaceHolder 2"/>
          <p:cNvSpPr>
            <a:spLocks noGrp="1"/>
          </p:cNvSpPr>
          <p:nvPr>
            <p:ph/>
          </p:nvPr>
        </p:nvSpPr>
        <p:spPr>
          <a:xfrm>
            <a:off x="504000" y="1542960"/>
            <a:ext cx="9071640" cy="2584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He didn’t allow bitterness and anger to consume him… 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So he decided to embrace forgiveness and reconciliation. 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PlaceHolder 1"/>
          <p:cNvSpPr>
            <a:spLocks noGrp="1"/>
          </p:cNvSpPr>
          <p:nvPr>
            <p:ph/>
          </p:nvPr>
        </p:nvSpPr>
        <p:spPr>
          <a:xfrm>
            <a:off x="504000" y="1261800"/>
            <a:ext cx="9071640" cy="3146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When the apartheid came to an end and he was released, he became a key player in South Africa’s transition to democracy. 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PlaceHolder 1"/>
          <p:cNvSpPr>
            <a:spLocks noGrp="1"/>
          </p:cNvSpPr>
          <p:nvPr>
            <p:ph/>
          </p:nvPr>
        </p:nvSpPr>
        <p:spPr>
          <a:xfrm>
            <a:off x="504000" y="1261800"/>
            <a:ext cx="9071640" cy="3146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When the apartheid came to an end and he was released, he became a key player in South Africa’s transition to democracy. 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He eventually became the country’s president in the mid-1990s. 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PlaceHolder 1"/>
          <p:cNvSpPr>
            <a:spLocks noGrp="1"/>
          </p:cNvSpPr>
          <p:nvPr>
            <p:ph type="subTitle"/>
          </p:nvPr>
        </p:nvSpPr>
        <p:spPr>
          <a:xfrm>
            <a:off x="504000" y="64080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Even though he passed away in 2013, his legacy still lives on in those who are dedicated to spreading unity and human rights all over the world.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Beth Hamilton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PlaceHolder 1"/>
          <p:cNvSpPr>
            <a:spLocks noGrp="1"/>
          </p:cNvSpPr>
          <p:nvPr>
            <p:ph type="subTitle"/>
          </p:nvPr>
        </p:nvSpPr>
        <p:spPr>
          <a:xfrm>
            <a:off x="504000" y="64080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We’re going to go over a few examples of different global figures who have persevered in the face of challenges.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11" name="" descr=""/>
          <p:cNvPicPr/>
          <p:nvPr/>
        </p:nvPicPr>
        <p:blipFill>
          <a:blip r:embed="rId2"/>
          <a:stretch/>
        </p:blipFill>
        <p:spPr>
          <a:xfrm>
            <a:off x="3395520" y="1326600"/>
            <a:ext cx="3288240" cy="3288240"/>
          </a:xfrm>
          <a:prstGeom prst="rect">
            <a:avLst/>
          </a:prstGeom>
          <a:ln w="0">
            <a:noFill/>
          </a:ln>
        </p:spPr>
      </p:pic>
      <p:pic>
        <p:nvPicPr>
          <p:cNvPr id="112" name="" descr=""/>
          <p:cNvPicPr/>
          <p:nvPr/>
        </p:nvPicPr>
        <p:blipFill>
          <a:blip r:embed="rId3"/>
          <a:stretch/>
        </p:blipFill>
        <p:spPr>
          <a:xfrm>
            <a:off x="2918880" y="713880"/>
            <a:ext cx="4242600" cy="4242600"/>
          </a:xfrm>
          <a:prstGeom prst="rect">
            <a:avLst/>
          </a:prstGeom>
          <a:ln w="0">
            <a:noFill/>
          </a:ln>
        </p:spPr>
      </p:pic>
      <p:sp>
        <p:nvSpPr>
          <p:cNvPr id="113" name=""/>
          <p:cNvSpPr txBox="1"/>
          <p:nvPr/>
        </p:nvSpPr>
        <p:spPr>
          <a:xfrm>
            <a:off x="5567040" y="5011920"/>
            <a:ext cx="1570680" cy="2610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r>
              <a:rPr b="0" lang="en-US" sz="1200" spc="-1" strike="noStrike">
                <a:solidFill>
                  <a:srgbClr val="000000"/>
                </a:solidFill>
                <a:latin typeface="Arial"/>
              </a:rPr>
              <a:t>Photo: Troy Williams</a:t>
            </a:r>
            <a:endParaRPr b="0" lang="en-US" sz="1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5" name="PlaceHolder 2"/>
          <p:cNvSpPr>
            <a:spLocks noGrp="1"/>
          </p:cNvSpPr>
          <p:nvPr>
            <p:ph/>
          </p:nvPr>
        </p:nvSpPr>
        <p:spPr>
          <a:xfrm>
            <a:off x="504000" y="1470960"/>
            <a:ext cx="9071640" cy="2728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Despite this, she kept the dream going. 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7" name="PlaceHolder 2"/>
          <p:cNvSpPr>
            <a:spLocks noGrp="1"/>
          </p:cNvSpPr>
          <p:nvPr>
            <p:ph/>
          </p:nvPr>
        </p:nvSpPr>
        <p:spPr>
          <a:xfrm>
            <a:off x="504000" y="1470960"/>
            <a:ext cx="9071640" cy="2728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Despite this, she kept the dream going. 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She continued to surf because she loved it. 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9" name="PlaceHolder 2"/>
          <p:cNvSpPr>
            <a:spLocks noGrp="1"/>
          </p:cNvSpPr>
          <p:nvPr>
            <p:ph/>
          </p:nvPr>
        </p:nvSpPr>
        <p:spPr>
          <a:xfrm>
            <a:off x="504000" y="1470960"/>
            <a:ext cx="9071640" cy="2728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Despite this, she kept the dream going. 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She continued to surf because she loved it. 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If that isn’t an impressive display of resilience, we don’t know what is.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1" name="PlaceHolder 2"/>
          <p:cNvSpPr>
            <a:spLocks noGrp="1"/>
          </p:cNvSpPr>
          <p:nvPr>
            <p:ph/>
          </p:nvPr>
        </p:nvSpPr>
        <p:spPr>
          <a:xfrm>
            <a:off x="504000" y="1543320"/>
            <a:ext cx="9071640" cy="2583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Even though she was dealing with her own physical and mental hurdles, Hamilton learned how to surf with one arm and became an inspiration for millions of people.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3" name="PlaceHolder 2"/>
          <p:cNvSpPr>
            <a:spLocks noGrp="1"/>
          </p:cNvSpPr>
          <p:nvPr>
            <p:ph/>
          </p:nvPr>
        </p:nvSpPr>
        <p:spPr>
          <a:xfrm>
            <a:off x="504000" y="1543320"/>
            <a:ext cx="9071640" cy="2583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Even though she was dealing with her own physical and mental hurdles, Hamilton learned how to surf with one arm and became an inspiration for millions of people.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Her story is one of the best reminders that we can conquer any obstacle that stands in our way.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Nick Vujicic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26" name="" descr=""/>
          <p:cNvPicPr/>
          <p:nvPr/>
        </p:nvPicPr>
        <p:blipFill>
          <a:blip r:embed="rId2"/>
          <a:stretch/>
        </p:blipFill>
        <p:spPr>
          <a:xfrm>
            <a:off x="3808080" y="1326600"/>
            <a:ext cx="2462760" cy="3288240"/>
          </a:xfrm>
          <a:prstGeom prst="rect">
            <a:avLst/>
          </a:prstGeom>
          <a:ln w="0">
            <a:noFill/>
          </a:ln>
        </p:spPr>
      </p:pic>
      <p:pic>
        <p:nvPicPr>
          <p:cNvPr id="127" name="" descr=""/>
          <p:cNvPicPr/>
          <p:nvPr/>
        </p:nvPicPr>
        <p:blipFill>
          <a:blip r:embed="rId3"/>
          <a:stretch/>
        </p:blipFill>
        <p:spPr>
          <a:xfrm>
            <a:off x="3402720" y="648720"/>
            <a:ext cx="3274920" cy="4372560"/>
          </a:xfrm>
          <a:prstGeom prst="rect">
            <a:avLst/>
          </a:prstGeom>
          <a:ln w="0">
            <a:noFill/>
          </a:ln>
        </p:spPr>
      </p:pic>
      <p:sp>
        <p:nvSpPr>
          <p:cNvPr id="128" name=""/>
          <p:cNvSpPr txBox="1"/>
          <p:nvPr/>
        </p:nvSpPr>
        <p:spPr>
          <a:xfrm>
            <a:off x="4928760" y="5086080"/>
            <a:ext cx="1729080" cy="2610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r>
              <a:rPr b="0" lang="en-US" sz="1200" spc="-1" strike="noStrike">
                <a:solidFill>
                  <a:srgbClr val="000000"/>
                </a:solidFill>
                <a:latin typeface="Arial"/>
              </a:rPr>
              <a:t>Photo: Gage Skidmore</a:t>
            </a:r>
            <a:endParaRPr b="0" lang="en-US" sz="1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0" name="PlaceHolder 2"/>
          <p:cNvSpPr>
            <a:spLocks noGrp="1"/>
          </p:cNvSpPr>
          <p:nvPr>
            <p:ph/>
          </p:nvPr>
        </p:nvSpPr>
        <p:spPr>
          <a:xfrm>
            <a:off x="504000" y="1321200"/>
            <a:ext cx="9071640" cy="3027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He had physical challenges right from the start.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2" name="PlaceHolder 2"/>
          <p:cNvSpPr>
            <a:spLocks noGrp="1"/>
          </p:cNvSpPr>
          <p:nvPr>
            <p:ph/>
          </p:nvPr>
        </p:nvSpPr>
        <p:spPr>
          <a:xfrm>
            <a:off x="504000" y="1321200"/>
            <a:ext cx="9071640" cy="3027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He had physical challenges right from the start.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But he did not allow his disabilities to define him.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82" name="PlaceHolder 2"/>
          <p:cNvSpPr>
            <a:spLocks noGrp="1"/>
          </p:cNvSpPr>
          <p:nvPr>
            <p:ph/>
          </p:nvPr>
        </p:nvSpPr>
        <p:spPr>
          <a:xfrm>
            <a:off x="504000" y="1670400"/>
            <a:ext cx="9071640" cy="2329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Some of them even almost lost their lives in the process.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4" name="PlaceHolder 2"/>
          <p:cNvSpPr>
            <a:spLocks noGrp="1"/>
          </p:cNvSpPr>
          <p:nvPr>
            <p:ph/>
          </p:nvPr>
        </p:nvSpPr>
        <p:spPr>
          <a:xfrm>
            <a:off x="504000" y="1321200"/>
            <a:ext cx="9071640" cy="3027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He had physical challenges right from the start.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But he did not allow his disabilities to define him.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He became a motivational speaker and spread his message of hope, self-love, and acceptance around the world.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PlaceHolder 1"/>
          <p:cNvSpPr>
            <a:spLocks noGrp="1"/>
          </p:cNvSpPr>
          <p:nvPr>
            <p:ph type="subTitle"/>
          </p:nvPr>
        </p:nvSpPr>
        <p:spPr>
          <a:xfrm>
            <a:off x="504000" y="64080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For someone who inspired millions, Nick is someone who has unwavering resilience and he demonstrates that 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our limitations are only as powerful 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as we allow them to be.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Oprah Winfrey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38" name="" descr=""/>
          <p:cNvPicPr/>
          <p:nvPr/>
        </p:nvPicPr>
        <p:blipFill>
          <a:blip r:embed="rId2"/>
          <a:stretch/>
        </p:blipFill>
        <p:spPr>
          <a:xfrm>
            <a:off x="3800160" y="1326600"/>
            <a:ext cx="2478600" cy="3288240"/>
          </a:xfrm>
          <a:prstGeom prst="rect">
            <a:avLst/>
          </a:prstGeom>
          <a:ln w="0">
            <a:noFill/>
          </a:ln>
        </p:spPr>
      </p:pic>
      <p:pic>
        <p:nvPicPr>
          <p:cNvPr id="139" name="" descr=""/>
          <p:cNvPicPr/>
          <p:nvPr/>
        </p:nvPicPr>
        <p:blipFill>
          <a:blip r:embed="rId3"/>
          <a:stretch/>
        </p:blipFill>
        <p:spPr>
          <a:xfrm>
            <a:off x="3408120" y="669960"/>
            <a:ext cx="3264120" cy="4330440"/>
          </a:xfrm>
          <a:prstGeom prst="rect">
            <a:avLst/>
          </a:prstGeom>
          <a:ln w="0">
            <a:noFill/>
          </a:ln>
        </p:spPr>
      </p:pic>
      <p:sp>
        <p:nvSpPr>
          <p:cNvPr id="140" name=""/>
          <p:cNvSpPr txBox="1"/>
          <p:nvPr/>
        </p:nvSpPr>
        <p:spPr>
          <a:xfrm>
            <a:off x="4836600" y="5076720"/>
            <a:ext cx="1838880" cy="2610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r>
              <a:rPr b="0" lang="en-US" sz="1200" spc="-1" strike="noStrike">
                <a:solidFill>
                  <a:srgbClr val="000000"/>
                </a:solidFill>
                <a:latin typeface="Arial"/>
              </a:rPr>
              <a:t>Photo: Aphrodite in NYC</a:t>
            </a:r>
            <a:endParaRPr b="0" lang="en-US" sz="1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PlaceHolder 1"/>
          <p:cNvSpPr>
            <a:spLocks noGrp="1"/>
          </p:cNvSpPr>
          <p:nvPr>
            <p:ph/>
          </p:nvPr>
        </p:nvSpPr>
        <p:spPr>
          <a:xfrm>
            <a:off x="504000" y="972000"/>
            <a:ext cx="9071640" cy="3726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Her resilience and determination helped her overcome her past and she became a media mogul. 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PlaceHolder 1"/>
          <p:cNvSpPr>
            <a:spLocks noGrp="1"/>
          </p:cNvSpPr>
          <p:nvPr>
            <p:ph/>
          </p:nvPr>
        </p:nvSpPr>
        <p:spPr>
          <a:xfrm>
            <a:off x="504000" y="972000"/>
            <a:ext cx="9071640" cy="3726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Her resilience and determination helped her overcome her past and she became a media mogul.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She is one of the most influential personalities around   the world.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PlaceHolder 1"/>
          <p:cNvSpPr>
            <a:spLocks noGrp="1"/>
          </p:cNvSpPr>
          <p:nvPr>
            <p:ph/>
          </p:nvPr>
        </p:nvSpPr>
        <p:spPr>
          <a:xfrm>
            <a:off x="504000" y="972000"/>
            <a:ext cx="9071640" cy="3726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Her resilience and determination helped her overcome her past and she became a media mogul.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She is one of the most influential personalities around   the world.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If you are someone who is struggling with a past that isn’t the best - Oprah’s story is an example that your past  does not define your present or your future.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PlaceHolder 1"/>
          <p:cNvSpPr>
            <a:spLocks noGrp="1"/>
          </p:cNvSpPr>
          <p:nvPr>
            <p:ph/>
          </p:nvPr>
        </p:nvSpPr>
        <p:spPr>
          <a:xfrm>
            <a:off x="504000" y="935640"/>
            <a:ext cx="9071640" cy="3798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800" spc="-1" strike="noStrike">
                <a:solidFill>
                  <a:srgbClr val="000000"/>
                </a:solidFill>
                <a:latin typeface="Arial Narrow"/>
              </a:rPr>
              <a:t>This will be the end of our presentation.</a:t>
            </a:r>
            <a:endParaRPr b="0" lang="en-US" sz="38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PlaceHolder 1"/>
          <p:cNvSpPr>
            <a:spLocks noGrp="1"/>
          </p:cNvSpPr>
          <p:nvPr>
            <p:ph/>
          </p:nvPr>
        </p:nvSpPr>
        <p:spPr>
          <a:xfrm>
            <a:off x="504000" y="935640"/>
            <a:ext cx="9071640" cy="3798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800" spc="-1" strike="noStrike">
                <a:solidFill>
                  <a:srgbClr val="000000"/>
                </a:solidFill>
                <a:latin typeface="Arial Narrow"/>
              </a:rPr>
              <a:t>This will be the end of our presentation. </a:t>
            </a:r>
            <a:endParaRPr b="0" lang="en-US" sz="38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800" spc="-1" strike="noStrike">
                <a:solidFill>
                  <a:srgbClr val="000000"/>
                </a:solidFill>
                <a:latin typeface="Arial Narrow"/>
              </a:rPr>
              <a:t>We hope these stories have inspired you to build your own perseverance. </a:t>
            </a:r>
            <a:endParaRPr b="0" lang="en-US" sz="38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PlaceHolder 1"/>
          <p:cNvSpPr>
            <a:spLocks noGrp="1"/>
          </p:cNvSpPr>
          <p:nvPr>
            <p:ph/>
          </p:nvPr>
        </p:nvSpPr>
        <p:spPr>
          <a:xfrm>
            <a:off x="504000" y="935640"/>
            <a:ext cx="9071640" cy="3798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800" spc="-1" strike="noStrike">
                <a:solidFill>
                  <a:srgbClr val="000000"/>
                </a:solidFill>
                <a:latin typeface="Arial Narrow"/>
              </a:rPr>
              <a:t>This will be the end of our presentation. </a:t>
            </a:r>
            <a:endParaRPr b="0" lang="en-US" sz="38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800" spc="-1" strike="noStrike">
                <a:solidFill>
                  <a:srgbClr val="000000"/>
                </a:solidFill>
                <a:latin typeface="Arial Narrow"/>
              </a:rPr>
              <a:t>We hope these stories have inspired you to build your own perseverance. </a:t>
            </a:r>
            <a:endParaRPr b="0" lang="en-US" sz="38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800" spc="-1" strike="noStrike">
                <a:solidFill>
                  <a:srgbClr val="000000"/>
                </a:solidFill>
                <a:latin typeface="Arial Narrow"/>
              </a:rPr>
              <a:t>And these important people that we’ve mentioned above carved out a legacy that will not be forgotten all because of it. </a:t>
            </a:r>
            <a:endParaRPr b="0" lang="en-US" sz="38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84" name="PlaceHolder 2"/>
          <p:cNvSpPr>
            <a:spLocks noGrp="1"/>
          </p:cNvSpPr>
          <p:nvPr>
            <p:ph/>
          </p:nvPr>
        </p:nvSpPr>
        <p:spPr>
          <a:xfrm>
            <a:off x="504000" y="1670400"/>
            <a:ext cx="9071640" cy="2329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Some of them even almost lost their lives in the process.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Yet, they were able to live to tell their stories to everyone around the world.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8" name="PlaceHolder 2"/>
          <p:cNvSpPr>
            <a:spLocks noGrp="1"/>
          </p:cNvSpPr>
          <p:nvPr>
            <p:ph/>
          </p:nvPr>
        </p:nvSpPr>
        <p:spPr>
          <a:xfrm>
            <a:off x="504000" y="2097000"/>
            <a:ext cx="9071640" cy="1476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200" spc="-1" strike="noStrike">
                <a:solidFill>
                  <a:srgbClr val="000000"/>
                </a:solidFill>
                <a:latin typeface="Arial Narrow"/>
              </a:rPr>
              <a:t>Thanks for checking out this presentation. </a:t>
            </a:r>
            <a:endParaRPr b="0" lang="en-US" sz="4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0" name="PlaceHolder 2"/>
          <p:cNvSpPr>
            <a:spLocks noGrp="1"/>
          </p:cNvSpPr>
          <p:nvPr>
            <p:ph/>
          </p:nvPr>
        </p:nvSpPr>
        <p:spPr>
          <a:xfrm>
            <a:off x="504000" y="2097000"/>
            <a:ext cx="9071640" cy="1476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200" spc="-1" strike="noStrike">
                <a:solidFill>
                  <a:srgbClr val="000000"/>
                </a:solidFill>
                <a:latin typeface="Arial Narrow"/>
              </a:rPr>
              <a:t>Thanks for checking out this presentation. </a:t>
            </a:r>
            <a:endParaRPr b="0" lang="en-US" sz="4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200" spc="-1" strike="noStrike">
                <a:solidFill>
                  <a:srgbClr val="000000"/>
                </a:solidFill>
                <a:latin typeface="Arial Narrow"/>
              </a:rPr>
              <a:t>We’ll see you next time.    </a:t>
            </a:r>
            <a:endParaRPr b="0" lang="en-US" sz="4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86" name="PlaceHolder 2"/>
          <p:cNvSpPr>
            <a:spLocks noGrp="1"/>
          </p:cNvSpPr>
          <p:nvPr>
            <p:ph/>
          </p:nvPr>
        </p:nvSpPr>
        <p:spPr>
          <a:xfrm>
            <a:off x="504000" y="1670400"/>
            <a:ext cx="9071640" cy="2329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Some of them even almost lost their lives in the process.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Yet, they were able to live to tell their stories to everyone around the world.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So let’s get started with the first story that we’ll share.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Malala Yousafzai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89" name="" descr=""/>
          <p:cNvPicPr/>
          <p:nvPr/>
        </p:nvPicPr>
        <p:blipFill>
          <a:blip r:embed="rId2"/>
          <a:stretch/>
        </p:blipFill>
        <p:spPr>
          <a:xfrm>
            <a:off x="1864440" y="718560"/>
            <a:ext cx="6351480" cy="4232880"/>
          </a:xfrm>
          <a:prstGeom prst="rect">
            <a:avLst/>
          </a:prstGeom>
          <a:ln w="0">
            <a:noFill/>
          </a:ln>
        </p:spPr>
      </p:pic>
      <p:sp>
        <p:nvSpPr>
          <p:cNvPr id="90" name=""/>
          <p:cNvSpPr txBox="1"/>
          <p:nvPr/>
        </p:nvSpPr>
        <p:spPr>
          <a:xfrm>
            <a:off x="6315840" y="5086080"/>
            <a:ext cx="1901160" cy="2610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r>
              <a:rPr b="0" lang="en-US" sz="1200" spc="-1" strike="noStrike">
                <a:solidFill>
                  <a:srgbClr val="000000"/>
                </a:solidFill>
                <a:latin typeface="Arial"/>
              </a:rPr>
              <a:t>Photo: Southbank Centre</a:t>
            </a:r>
            <a:endParaRPr b="0" lang="en-US" sz="1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92" name="PlaceHolder 2"/>
          <p:cNvSpPr>
            <a:spLocks noGrp="1"/>
          </p:cNvSpPr>
          <p:nvPr>
            <p:ph/>
          </p:nvPr>
        </p:nvSpPr>
        <p:spPr>
          <a:xfrm>
            <a:off x="504000" y="1497960"/>
            <a:ext cx="9071640" cy="2674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800" spc="-1" strike="noStrike">
                <a:solidFill>
                  <a:srgbClr val="000000"/>
                </a:solidFill>
                <a:latin typeface="Arial Narrow"/>
              </a:rPr>
              <a:t>She refused to be silenced. </a:t>
            </a:r>
            <a:endParaRPr b="0" lang="en-US" sz="38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94" name="PlaceHolder 2"/>
          <p:cNvSpPr>
            <a:spLocks noGrp="1"/>
          </p:cNvSpPr>
          <p:nvPr>
            <p:ph/>
          </p:nvPr>
        </p:nvSpPr>
        <p:spPr>
          <a:xfrm>
            <a:off x="504000" y="1497960"/>
            <a:ext cx="9071640" cy="2674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800" spc="-1" strike="noStrike">
                <a:solidFill>
                  <a:srgbClr val="000000"/>
                </a:solidFill>
                <a:latin typeface="Arial Narrow"/>
              </a:rPr>
              <a:t>She refused to be silenced. </a:t>
            </a:r>
            <a:endParaRPr b="0" lang="en-US" sz="38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800" spc="-1" strike="noStrike">
                <a:solidFill>
                  <a:srgbClr val="000000"/>
                </a:solidFill>
                <a:latin typeface="Arial Narrow"/>
              </a:rPr>
              <a:t>Her ordeal made her stronger than ever before.</a:t>
            </a:r>
            <a:endParaRPr b="0" lang="en-US" sz="38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129</TotalTime>
  <Application>LibreOffice/7.5.1.2$Windows_X86_64 LibreOffice_project/fcbaee479e84c6cd81291587d2ee68cba099e129</Application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2020-05-19T15:03:18Z</dcterms:created>
  <dc:creator/>
  <dc:description/>
  <dc:language>en-GB</dc:language>
  <cp:lastModifiedBy/>
  <dcterms:modified xsi:type="dcterms:W3CDTF">2023-08-16T15:12:48Z</dcterms:modified>
  <cp:revision>24</cp:revision>
  <dc:subject/>
  <dc:title/>
</cp:coreProperties>
</file>