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png" ContentType="image/png"/>
  <Override PartName="/ppt/media/image6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E56D7AF-EC29-427D-B7AB-0A2C2BCC2E8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D1F955E-18AF-4586-8957-13F73FE57A1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EDE5FE9-020F-4934-8008-B92F864BDCB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A9F9C0B-7C79-4385-8300-7D1E6ACCCEF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346BA5E-1F54-4061-A775-AFFCED4CD0B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80E26D7-2F4C-4C98-8168-E06FFAB7B27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04D92DE-4CAF-4046-81B8-A5F3AB2757D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EBA9593-4D8C-4C3A-945E-14E3F77FE19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029759C-8A3F-4956-9603-8B03064FE66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3DC4068-0840-4E2E-8377-37BB04F6A61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07DD4BF-68A1-4929-8A2F-C7EA39C03A7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5F897C1-6A74-4616-B0A5-188E0D35F65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122F7545-4FF3-4CE3-AC3A-1381AEB71B64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1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3.jpeg"/><Relationship Id="rId5" Type="http://schemas.openxmlformats.org/officeDocument/2006/relationships/slideLayout" Target="../slideLayouts/slideLayout1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How to Adapt to Changes: 5 Best Strategies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126080"/>
            <a:ext cx="9071640" cy="341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provide you with the belief that you can learn from setbacks and changes.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At the same time, you’re allowing yourself to         be aware of changes and that adaptation is          an important step to take in the event that they     do happen.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2811960" y="-273600"/>
            <a:ext cx="438192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Don’t forget to seek feedback from the necessary people as it can help you make adjustments and improvements where needed.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Stay agile and flexible.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439280"/>
            <a:ext cx="9071640" cy="279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Agile individuals are able to adjust quickly to their approach and mindset to match new circumstances.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439280"/>
            <a:ext cx="9071640" cy="279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Agile individuals are able to adjust quickly to their approach and mindset to match new circumstances. 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This includes being open to new ideas, learning continuously, and yes embracing new changes as  an opportunity.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434600"/>
            <a:ext cx="9071640" cy="2800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have to remember that changes can pop up without any advanced warning.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434600"/>
            <a:ext cx="9071640" cy="2800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have to remember that changes can pop up without any advanced warning.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And that’s where agility and flexibility comes into play.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434600"/>
            <a:ext cx="9071640" cy="2800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have to remember that changes can pop up without any advanced warning.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And that’s where agility and flexibility comes into play.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can do this on a regular basis, you are well on your way to being able to adapt to changes that come along.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Develop Effective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buNone/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Problem-Solving Skills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990000"/>
            <a:ext cx="9071640" cy="369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Today, we’ll explore the essential topic of how you can adapt to changes.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434600"/>
            <a:ext cx="9071640" cy="2800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to develop effective problem-solving skills.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04000" y="1434600"/>
            <a:ext cx="9071640" cy="2800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to develop effective problem-solving skills.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That’s because it will help you analyze situations, identify potential solutions, and make well-informed decisions.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504000" y="1434600"/>
            <a:ext cx="9071640" cy="2800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to develop effective problem-solving skills.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That’s because it will help you analyze situations, identify potential solutions, and make well-informed decisions.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 enhance these abilities, it’s important to do the following…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325880"/>
            <a:ext cx="9071640" cy="301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Break the problems into smaller parts.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325880"/>
            <a:ext cx="9071640" cy="301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Break the problems into smaller parts.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Seek diverse perspectives from other people who you trust and confide in.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325880"/>
            <a:ext cx="9071640" cy="301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Break the problems into smaller parts.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Seek diverse perspectives from other people who you trust and confide in.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Learn from setbacks and use them as a stepping stone for future success.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Build Resilience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Resilience is the ability to bounce back from adversity and remain mentally strong during challenging times.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Resilience is the ability to bounce back from adversity and remain mentally strong during challenging times.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Building resilience helps us cope with changes and maintain our well-being.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Resilience is the ability to bounce back from adversity and remain mentally strong during challenging times.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Building resilience helps us cope with changes and maintain our well-being.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to practice regular self-care, develop a support network, and maintain a positive outlook.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990000"/>
            <a:ext cx="9071640" cy="369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Today, we’ll explore the essential topic of how you can adapt to changes.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this presentation, you will learn five of the best strategies that will help make you more adaptable to it if and when necessary.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this and you will slowly but surely build up resilience as you go.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Embrace continuous improvement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" descr=""/>
          <p:cNvPicPr/>
          <p:nvPr/>
        </p:nvPicPr>
        <p:blipFill>
          <a:blip r:embed="rId1"/>
          <a:stretch/>
        </p:blipFill>
        <p:spPr>
          <a:xfrm>
            <a:off x="360" y="588240"/>
            <a:ext cx="10079640" cy="4493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Just remember to set achievable goals, monitor your progress, and be open to changes if and when necessary.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Just remember to set achievable goals, monitor your progress, and be open to changes if and when necessary.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fact is without continuous improvement, we’d just remain stagnant and spinning our wheels.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Just remember to set achievable goals, monitor your progress, and be open to changes if and when necessary.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fact is without continuous improvement, we’d just remain stagnant and spinning our wheels.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we need to see such improvement as a chance to move forward towards our goal.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If you can do this, you can certainly achieve it in due time.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504000" y="1461960"/>
            <a:ext cx="9071640" cy="27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That will do it for this presentation, we hope you were able to understand these strategies so you can execute them as soon as possible.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504000" y="1461960"/>
            <a:ext cx="9071640" cy="27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That will do it for this presentation, we hope you were able to understand these strategies so you can execute them as soon as possible.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Change can happen at any time, any place, and it’s up to you to make the adaptations that go along with it.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504000" y="2137680"/>
            <a:ext cx="9071640" cy="1395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this out today.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990000"/>
            <a:ext cx="9071640" cy="369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Today, we’ll explore the essential topic of how you can adapt to changes.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this presentation, you will learn five of the best strategies that will help make you more adaptable to it if and when necessary.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more or less pertain to what happens when setbacks occur.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504000" y="2137680"/>
            <a:ext cx="9071640" cy="1395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Thanks for checking this out today.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We’ll see you soon. 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7" name="" descr=""/>
          <p:cNvPicPr/>
          <p:nvPr/>
        </p:nvPicPr>
        <p:blipFill>
          <a:blip r:embed="rId2"/>
          <a:stretch/>
        </p:blipFill>
        <p:spPr>
          <a:xfrm>
            <a:off x="1621080" y="1326600"/>
            <a:ext cx="2192040" cy="3288240"/>
          </a:xfrm>
          <a:prstGeom prst="rect">
            <a:avLst/>
          </a:prstGeom>
          <a:ln w="0">
            <a:noFill/>
          </a:ln>
        </p:spPr>
      </p:pic>
      <p:pic>
        <p:nvPicPr>
          <p:cNvPr id="88" name="" descr=""/>
          <p:cNvPicPr/>
          <p:nvPr/>
        </p:nvPicPr>
        <p:blipFill>
          <a:blip r:embed="rId3"/>
          <a:stretch/>
        </p:blipFill>
        <p:spPr>
          <a:xfrm>
            <a:off x="916200" y="662400"/>
            <a:ext cx="2896920" cy="4345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0" name="" descr=""/>
          <p:cNvPicPr/>
          <p:nvPr/>
        </p:nvPicPr>
        <p:blipFill>
          <a:blip r:embed="rId2"/>
          <a:stretch/>
        </p:blipFill>
        <p:spPr>
          <a:xfrm>
            <a:off x="1621080" y="1326600"/>
            <a:ext cx="2192040" cy="3288240"/>
          </a:xfrm>
          <a:prstGeom prst="rect">
            <a:avLst/>
          </a:prstGeom>
          <a:ln w="0">
            <a:noFill/>
          </a:ln>
        </p:spPr>
      </p:pic>
      <p:pic>
        <p:nvPicPr>
          <p:cNvPr id="91" name="" descr=""/>
          <p:cNvPicPr/>
          <p:nvPr/>
        </p:nvPicPr>
        <p:blipFill>
          <a:blip r:embed="rId3"/>
          <a:stretch/>
        </p:blipFill>
        <p:spPr>
          <a:xfrm>
            <a:off x="5752800" y="662400"/>
            <a:ext cx="2898000" cy="4348800"/>
          </a:xfrm>
          <a:prstGeom prst="rect">
            <a:avLst/>
          </a:prstGeom>
          <a:ln w="0">
            <a:noFill/>
          </a:ln>
        </p:spPr>
      </p:pic>
      <p:pic>
        <p:nvPicPr>
          <p:cNvPr id="92" name="" descr=""/>
          <p:cNvPicPr/>
          <p:nvPr/>
        </p:nvPicPr>
        <p:blipFill>
          <a:blip r:embed="rId4"/>
          <a:stretch/>
        </p:blipFill>
        <p:spPr>
          <a:xfrm>
            <a:off x="916200" y="662400"/>
            <a:ext cx="2896920" cy="4345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So with that said, let’s dive right in and get started with the following strategy...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Cultivate a growth mindset.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126080"/>
            <a:ext cx="9071640" cy="341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provide you with the belief that you can learn from setbacks and changes.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2023-08-15T18:12:20Z</dcterms:modified>
  <cp:revision>16</cp:revision>
  <dc:subject/>
  <dc:title/>
</cp:coreProperties>
</file>