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png" ContentType="image/png"/>
  <Override PartName="/ppt/media/image5.jpeg" ContentType="image/jpeg"/>
  <Override PartName="/ppt/media/image6.jpeg" ContentType="image/jpeg"/>
  <Override PartName="/ppt/media/image7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2194887-CDD8-4696-B8C5-A70744A669B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DD94C12-E1CA-45B5-A09A-E0A023F7C25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1D7C551-ED27-4204-943C-7697691E30F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430E9E8-464A-4805-8694-ACED3CA7AEF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0117B69-9D0D-42DA-A415-71EF985A989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481442C-B388-48FE-85C0-AF9A9D7109A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14646F0-606C-413C-9247-CF0539906EB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5823523-4B45-4E5C-894C-6187E31A30B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1120925-8475-48FB-ADE8-59E884369AA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1DE572A-69EE-4C6D-B966-3B8BB559E60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EDDB73C-86A0-4C18-AD52-52003A8F1BCA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7233E21-3160-4AD7-A32D-D4A687817CA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5E7FADB2-E391-430A-80FC-6A01363A19AF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7.jpeg"/><Relationship Id="rId3" Type="http://schemas.openxmlformats.org/officeDocument/2006/relationships/image" Target="../media/image7.jpeg"/><Relationship Id="rId4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Why Bouncing Back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From Setbacks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Builds Resilience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504000" y="1298520"/>
            <a:ext cx="9071640" cy="307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Resilience is not about avoiding those setbacks…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about how we respond and recover from them.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504000" y="1298520"/>
            <a:ext cx="9071640" cy="307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Resilience is not about avoiding those setbacks…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about how we respond and recover from them.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is the inner strength that enables us to weather storms, learn from experiences, and come out stronger on the other side.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04000" y="1352880"/>
            <a:ext cx="9071640" cy="29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It’s also important to remember that setbacks  build confidence.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504000" y="1352880"/>
            <a:ext cx="9071640" cy="29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It’s also important to remember that setbacks  build confidence. 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When we overcome obstacles, we gain a sense of achievement and self-assurance, knowing that we have the ability to handle challenges effectively.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04000" y="1216800"/>
            <a:ext cx="9071640" cy="323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You can turn your “I can’t” into “I can”.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216800"/>
            <a:ext cx="9071640" cy="323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You can turn your “I can’t” into “I can”.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And that is the first step towards a positive direction in being confident.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216800"/>
            <a:ext cx="9071640" cy="323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You can turn your “I can’t” into “I can”.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And that is the first step towards a positive direction in being confident.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The other is having the experience at something you’re doing towards your ultimate goal.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" descr=""/>
          <p:cNvPicPr/>
          <p:nvPr/>
        </p:nvPicPr>
        <p:blipFill>
          <a:blip r:embed="rId1"/>
          <a:stretch/>
        </p:blipFill>
        <p:spPr>
          <a:xfrm>
            <a:off x="360" y="36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So the secret to building confidence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is being consistent and disciplined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in doing the things that bring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you towards the goal.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504000" y="1289520"/>
            <a:ext cx="9071640" cy="309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Next, we will learn from experience.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167120"/>
            <a:ext cx="9071640" cy="333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Today, we’ll be exploring the concept of resilience and its close connection to bouncing back from setbacks.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504000" y="1289520"/>
            <a:ext cx="9071640" cy="309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Next, we will learn from experience.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Setbacks are excellent learning opportunities.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504000" y="1289520"/>
            <a:ext cx="9071640" cy="309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Next, we will learn from experience.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Setbacks are excellent learning opportunities.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We take a look at how it happened, why it happened, and what we can do in order to prevent it from happening again in the future.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" descr=""/>
          <p:cNvPicPr/>
          <p:nvPr/>
        </p:nvPicPr>
        <p:blipFill>
          <a:blip r:embed="rId1"/>
          <a:stretch/>
        </p:blipFill>
        <p:spPr>
          <a:xfrm>
            <a:off x="852120" y="4104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253160"/>
            <a:ext cx="9071640" cy="316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They review the mistakes that they have made, go over what they could have done differently, and then make a note to prevent said setbacks in the future.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1253160"/>
            <a:ext cx="9071640" cy="31636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They review the mistakes that they have made, go over what they could have done differently, and then make a note to prevent said setbacks in the future.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Now, are all setbacks avoidable?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504000" y="1144440"/>
            <a:ext cx="9071640" cy="3381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Not all of them are.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504000" y="1144440"/>
            <a:ext cx="9071640" cy="3381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Not all of them are.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And the reason for that is that some of them will occur beyond your own control.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504000" y="1144440"/>
            <a:ext cx="9071640" cy="3381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Not all of them are.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And the reason for that is that some of them will occur beyond your own control.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Meaning you won’t be able to prevent them - try as you may.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" descr=""/>
          <p:cNvPicPr/>
          <p:nvPr/>
        </p:nvPicPr>
        <p:blipFill>
          <a:blip r:embed="rId1"/>
          <a:stretch/>
        </p:blipFill>
        <p:spPr>
          <a:xfrm>
            <a:off x="852120" y="41040"/>
            <a:ext cx="8504280" cy="5669640"/>
          </a:xfrm>
          <a:prstGeom prst="rect">
            <a:avLst/>
          </a:prstGeom>
          <a:ln w="0">
            <a:noFill/>
          </a:ln>
        </p:spPr>
      </p:pic>
      <p:pic>
        <p:nvPicPr>
          <p:cNvPr id="126" name="" descr=""/>
          <p:cNvPicPr/>
          <p:nvPr/>
        </p:nvPicPr>
        <p:blipFill>
          <a:blip r:embed="rId2"/>
          <a:stretch/>
        </p:blipFill>
        <p:spPr>
          <a:xfrm>
            <a:off x="852120" y="-721440"/>
            <a:ext cx="9648000" cy="6432120"/>
          </a:xfrm>
          <a:prstGeom prst="rect">
            <a:avLst/>
          </a:prstGeom>
          <a:ln w="0">
            <a:noFill/>
          </a:ln>
        </p:spPr>
      </p:pic>
      <p:pic>
        <p:nvPicPr>
          <p:cNvPr id="127" name="" descr=""/>
          <p:cNvPicPr/>
          <p:nvPr/>
        </p:nvPicPr>
        <p:blipFill>
          <a:blip r:embed="rId3"/>
          <a:stretch/>
        </p:blipFill>
        <p:spPr>
          <a:xfrm>
            <a:off x="-111240" y="-397800"/>
            <a:ext cx="10611360" cy="7074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504000" y="1289520"/>
            <a:ext cx="9071640" cy="309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cannot control the weather.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167120"/>
            <a:ext cx="9071640" cy="3336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Today, we’ll be exploring the concept of resilience and its close connection to bouncing back from setbacks.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 </a:t>
            </a: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Resilience is the ability to adapt, recover, and thrive in the face of challenges and adversity.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/>
          </p:nvPr>
        </p:nvSpPr>
        <p:spPr>
          <a:xfrm>
            <a:off x="504000" y="1289520"/>
            <a:ext cx="9071640" cy="309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cannot control the weather.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But you can be prepared for when a setback changes the course of a goal.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504000" y="1289520"/>
            <a:ext cx="9071640" cy="309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You cannot control the weather.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But you can be prepared for when a setback changes the course of a goal.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There are setbacks that can be avoidable as they are caused by human error so to speak.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504000" y="1443600"/>
            <a:ext cx="9071640" cy="2782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And finally, we’ll talk about adaptability.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4000" y="1443600"/>
            <a:ext cx="9071640" cy="2782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And finally, we’ll talk about adaptability.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actually mentioned this just now.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2"/>
          <p:cNvSpPr>
            <a:spLocks noGrp="1"/>
          </p:cNvSpPr>
          <p:nvPr>
            <p:ph/>
          </p:nvPr>
        </p:nvSpPr>
        <p:spPr>
          <a:xfrm>
            <a:off x="504000" y="1443600"/>
            <a:ext cx="9071640" cy="2782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And finally, we’ll talk about adaptability.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actually mentioned this just now.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If a setback occurs, you need to adapt and make changes if and when necessary.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504000" y="1402920"/>
            <a:ext cx="9071640" cy="2864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farther in advance you plan, the better you are prepared for any setbacks that may happen out of nowhere (and again, beyond your control).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504000" y="1402920"/>
            <a:ext cx="9071640" cy="2864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farther in advance you plan, the better you are prepared for any setbacks that may happen out of nowhere (and again, beyond your control).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It’s up to you to make the determination to prepare for those setbacks or face the consequences.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/>
          </p:nvPr>
        </p:nvSpPr>
        <p:spPr>
          <a:xfrm>
            <a:off x="504000" y="1294200"/>
            <a:ext cx="9071640" cy="308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do it for our presentation.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504000" y="1294200"/>
            <a:ext cx="9071640" cy="308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do it for our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Before we go, we want to remind you again that setbacks are all part of the process for success.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504000" y="1294200"/>
            <a:ext cx="9071640" cy="308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do it for our presentation.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Before we go, we want to remind you again that setbacks are all part of the process for success.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If anyone tells you they have succeeded without suffering a setback, they’re obviously lying to you.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We’ll delve into the reasons why bouncing back from setbacks is crucial for building resilience and how it empowers us to face life’s difficulties with strength and determination.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504000" y="1543320"/>
            <a:ext cx="9071640" cy="258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Everyone who has achieved success has suffered setbacks - great and small.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504000" y="1543320"/>
            <a:ext cx="9071640" cy="258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Everyone who has achieved success has suffered setbacks - great and small.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With that said, we thank you for checking out this presentation, we’ll see you next time. 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Keep in mind that setbacks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are all part of the process.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" descr=""/>
          <p:cNvPicPr/>
          <p:nvPr/>
        </p:nvPicPr>
        <p:blipFill>
          <a:blip r:embed="rId1"/>
          <a:stretch/>
        </p:blipFill>
        <p:spPr>
          <a:xfrm>
            <a:off x="-15480" y="-537480"/>
            <a:ext cx="10239480" cy="682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" descr=""/>
          <p:cNvPicPr/>
          <p:nvPr/>
        </p:nvPicPr>
        <p:blipFill>
          <a:blip r:embed="rId1"/>
          <a:stretch/>
        </p:blipFill>
        <p:spPr>
          <a:xfrm>
            <a:off x="-15480" y="-537480"/>
            <a:ext cx="10239480" cy="6826680"/>
          </a:xfrm>
          <a:prstGeom prst="rect">
            <a:avLst/>
          </a:prstGeom>
          <a:ln w="0">
            <a:noFill/>
          </a:ln>
        </p:spPr>
      </p:pic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4000" spc="-1" strike="noStrike">
                <a:solidFill>
                  <a:srgbClr val="ffffff"/>
                </a:solidFill>
                <a:latin typeface="Arial"/>
              </a:rPr>
              <a:t>Failure is the final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US" sz="4000" spc="-1" strike="noStrike">
                <a:solidFill>
                  <a:srgbClr val="ffffff"/>
                </a:solidFill>
                <a:latin typeface="Arial"/>
              </a:rPr>
              <a:t>destination if you so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r>
              <a:rPr b="0" lang="en-US" sz="4000" spc="-1" strike="noStrike">
                <a:solidFill>
                  <a:srgbClr val="ffffff"/>
                </a:solidFill>
                <a:latin typeface="Arial"/>
              </a:rPr>
              <a:t>choose to do so.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" descr=""/>
          <p:cNvPicPr/>
          <p:nvPr/>
        </p:nvPicPr>
        <p:blipFill>
          <a:blip r:embed="rId2"/>
          <a:stretch/>
        </p:blipFill>
        <p:spPr>
          <a:xfrm>
            <a:off x="2661120" y="456120"/>
            <a:ext cx="4758120" cy="4758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504000" y="1298520"/>
            <a:ext cx="9071640" cy="307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Resilience is not about avoiding those setbacks…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2023-08-16T17:27:03Z</dcterms:modified>
  <cp:revision>33</cp:revision>
  <dc:subject/>
  <dc:title/>
</cp:coreProperties>
</file>