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32.xml" ContentType="application/vnd.openxmlformats-officedocument.presentationml.slide+xml"/>
  <Override PartName="/ppt/slides/slide11.xml" ContentType="application/vnd.openxmlformats-officedocument.presentationml.slide+xml"/>
  <Override PartName="/ppt/slides/slide33.xml" ContentType="application/vnd.openxmlformats-officedocument.presentationml.slide+xml"/>
  <Override PartName="/ppt/slides/slide12.xml" ContentType="application/vnd.openxmlformats-officedocument.presentationml.slide+xml"/>
  <Override PartName="/ppt/slides/slide34.xml" ContentType="application/vnd.openxmlformats-officedocument.presentationml.slide+xml"/>
  <Override PartName="/ppt/slides/slide13.xml" ContentType="application/vnd.openxmlformats-officedocument.presentationml.slide+xml"/>
  <Override PartName="/ppt/slides/slide35.xml" ContentType="application/vnd.openxmlformats-officedocument.presentationml.slide+xml"/>
  <Override PartName="/ppt/slides/slide14.xml" ContentType="application/vnd.openxmlformats-officedocument.presentationml.slide+xml"/>
  <Override PartName="/ppt/slides/slide36.xml" ContentType="application/vnd.openxmlformats-officedocument.presentationml.slide+xml"/>
  <Override PartName="/ppt/slides/slide15.xml" ContentType="application/vnd.openxmlformats-officedocument.presentationml.slide+xml"/>
  <Override PartName="/ppt/slides/slide37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17.xml" ContentType="application/vnd.openxmlformats-officedocument.presentationml.slide+xml"/>
  <Override PartName="/ppt/slides/slide39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32.xml.rels" ContentType="application/vnd.openxmlformats-package.relationships+xml"/>
  <Override PartName="/ppt/slides/_rels/slide10.xml.rels" ContentType="application/vnd.openxmlformats-package.relationships+xml"/>
  <Override PartName="/ppt/slides/_rels/slide33.xml.rels" ContentType="application/vnd.openxmlformats-package.relationships+xml"/>
  <Override PartName="/ppt/slides/_rels/slide11.xml.rels" ContentType="application/vnd.openxmlformats-package.relationships+xml"/>
  <Override PartName="/ppt/slides/_rels/slide34.xml.rels" ContentType="application/vnd.openxmlformats-package.relationships+xml"/>
  <Override PartName="/ppt/slides/_rels/slide12.xml.rels" ContentType="application/vnd.openxmlformats-package.relationships+xml"/>
  <Override PartName="/ppt/slides/_rels/slide35.xml.rels" ContentType="application/vnd.openxmlformats-package.relationships+xml"/>
  <Override PartName="/ppt/slides/_rels/slide13.xml.rels" ContentType="application/vnd.openxmlformats-package.relationships+xml"/>
  <Override PartName="/ppt/slides/_rels/slide36.xml.rels" ContentType="application/vnd.openxmlformats-package.relationships+xml"/>
  <Override PartName="/ppt/slides/_rels/slide14.xml.rels" ContentType="application/vnd.openxmlformats-package.relationships+xml"/>
  <Override PartName="/ppt/slides/_rels/slide37.xml.rels" ContentType="application/vnd.openxmlformats-package.relationships+xml"/>
  <Override PartName="/ppt/slides/_rels/slide15.xml.rels" ContentType="application/vnd.openxmlformats-package.relationships+xml"/>
  <Override PartName="/ppt/slides/_rels/slide38.xml.rels" ContentType="application/vnd.openxmlformats-package.relationships+xml"/>
  <Override PartName="/ppt/slides/_rels/slide16.xml.rels" ContentType="application/vnd.openxmlformats-package.relationships+xml"/>
  <Override PartName="/ppt/slides/_rels/slide39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5A63177-27BA-4D60-BFC9-456D199FFA5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4039995-E95E-48B2-A4E1-320316F52EC1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8B73F1F-2035-4FFB-BD0F-58A04596DC0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52D8529-36EF-46DD-982D-ECC8AADE60AA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915E082-5FDC-448B-877D-4C0A6AA5DB98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1B2E5A0-F1A1-4F57-9AC0-638190AAD70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DC2B340-7740-4050-8574-DA3927634727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83134EF-14E5-4A2E-AA8E-D675D6BCBB09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F23704A-3952-430C-9C60-B79E53769CF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5BA2035-3257-4530-898B-2DEA6FC2407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0C76B43-13DA-47DF-8615-E4D0C983FC3C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99F3D9D-7566-49D1-9EEB-20F0C68F7D72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all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EDF32C99-00C9-44E6-93EA-2BC897E994CD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Resilience 101: 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Essential Strategies for Thriving Amidst Adversity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504000" y="1294200"/>
            <a:ext cx="9071640" cy="308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 more you practice and experience resilience, the stronger it will be.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Don’t forget that as you go on with life.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504000" y="1294200"/>
            <a:ext cx="9071640" cy="308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 more you practice and experience resilience, the stronger it will be.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Don’t forget that as you go on with life.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Especially when you are dealing with something that can be mentally or physically challenging.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Embracing a Growth Mindset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504000" y="1915560"/>
            <a:ext cx="9071640" cy="1839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will provide you with a certain belief.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/>
          </p:nvPr>
        </p:nvSpPr>
        <p:spPr>
          <a:xfrm>
            <a:off x="504000" y="1915560"/>
            <a:ext cx="9071640" cy="1839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This will provide you with a certain belief.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It will allow you to look at challenges and setbacks as opportunities for growth and learning.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504000" y="1756800"/>
            <a:ext cx="9071640" cy="215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When you reframe setbacks as stepping stones to success, it’s another good way to foster resilience and develop the determination to keep moving forward.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504000" y="1756800"/>
            <a:ext cx="9071640" cy="2156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When you reframe setbacks as stepping stones to success, it’s another good way to foster resilience and develop the determination to keep moving forward.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One thing to note is that setbacks are not failures.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" descr=""/>
          <p:cNvPicPr/>
          <p:nvPr/>
        </p:nvPicPr>
        <p:blipFill>
          <a:blip r:embed="rId1"/>
          <a:stretch/>
        </p:blipFill>
        <p:spPr>
          <a:xfrm>
            <a:off x="852120" y="31680"/>
            <a:ext cx="850428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/>
          </p:nvPr>
        </p:nvSpPr>
        <p:spPr>
          <a:xfrm>
            <a:off x="504000" y="1666080"/>
            <a:ext cx="9071640" cy="2338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So no matter how bad the setback hurts, you can always get up and get going again.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504000" y="1666080"/>
            <a:ext cx="9071640" cy="2338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So no matter how bad the setback hurts, you can always get up and get going again.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And a growth mindset will help you with overcoming those setbacks - whether they are large or small.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Resilience is defined as the ability to bounce back from setbacks,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adapt to change, and maintain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well-being in the face of adversity.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Building a supportive network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" descr=""/>
          <p:cNvPicPr/>
          <p:nvPr/>
        </p:nvPicPr>
        <p:blipFill>
          <a:blip r:embed="rId1"/>
          <a:stretch/>
        </p:blipFill>
        <p:spPr>
          <a:xfrm>
            <a:off x="-87480" y="-594720"/>
            <a:ext cx="10383480" cy="69224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/>
          </p:nvPr>
        </p:nvSpPr>
        <p:spPr>
          <a:xfrm>
            <a:off x="504000" y="749880"/>
            <a:ext cx="9071640" cy="417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When you need someone to talk to, there is someone in your network that will be able to listen to what you have  to say.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/>
          </p:nvPr>
        </p:nvSpPr>
        <p:spPr>
          <a:xfrm>
            <a:off x="504000" y="749880"/>
            <a:ext cx="9071640" cy="417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When you need someone to talk to, there is someone in your network that will be able to listen to what you have  to say.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want these people in your network to be those who you can trust.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/>
          </p:nvPr>
        </p:nvSpPr>
        <p:spPr>
          <a:xfrm>
            <a:off x="504000" y="749880"/>
            <a:ext cx="9071640" cy="417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When you need someone to talk to, there is someone in your network that will be able to listen to what you have  to say.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You want these people in your network to be those who you can trust.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Those are people who you are comfortable confiding in when you need to say something you otherwise won’t   say to anyone else.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Cultivating Emotional Intelligence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/>
          </p:nvPr>
        </p:nvSpPr>
        <p:spPr>
          <a:xfrm>
            <a:off x="504000" y="1425600"/>
            <a:ext cx="9071640" cy="2819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Emotional intelligence allows us to recognize and manage our emotions effectively.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504000" y="1425600"/>
            <a:ext cx="9071640" cy="2819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Emotional intelligence allows us to recognize and manage our emotions effectively.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By understanding our feelings, we can respond to adversity with greater composure, making it easier to find solutions and maintain our well being.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Maintain a Positive Outlook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/>
          </p:nvPr>
        </p:nvSpPr>
        <p:spPr>
          <a:xfrm>
            <a:off x="504000" y="1439280"/>
            <a:ext cx="9071640" cy="2791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 positive outlook will be a great buffer against adversity.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/>
          </p:nvPr>
        </p:nvSpPr>
        <p:spPr>
          <a:xfrm>
            <a:off x="504000" y="1321200"/>
            <a:ext cx="9071640" cy="3027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We’ll dive into the essential strategies for cultivating resilience and unlocking our inner strength to navigate life’s ups and downs successfully.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504000" y="1439280"/>
            <a:ext cx="9071640" cy="2791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 positive outlook will be a great buffer against adversity.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Even in difficult times, focusing on the positives and maintaining hope can increase our resilience and open us up to new possibilities.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/>
          </p:nvPr>
        </p:nvSpPr>
        <p:spPr>
          <a:xfrm>
            <a:off x="504000" y="1439280"/>
            <a:ext cx="9071640" cy="2791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 positive outlook will be a great buffer against adversity.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Even in difficult times, focusing on the positives and maintaining hope can increase our resilience and open us up to new possibilities.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So it’s always a good idea to keep your thoughts positive.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" descr=""/>
          <p:cNvPicPr/>
          <p:nvPr/>
        </p:nvPicPr>
        <p:blipFill>
          <a:blip r:embed="rId1"/>
          <a:stretch/>
        </p:blipFill>
        <p:spPr>
          <a:xfrm>
            <a:off x="852120" y="50400"/>
            <a:ext cx="850428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/>
          </p:nvPr>
        </p:nvSpPr>
        <p:spPr>
          <a:xfrm>
            <a:off x="504000" y="1851840"/>
            <a:ext cx="9071640" cy="1966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Positive will always drive you to keep going.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/>
          </p:nvPr>
        </p:nvSpPr>
        <p:spPr>
          <a:xfrm>
            <a:off x="504000" y="1851840"/>
            <a:ext cx="9071640" cy="1966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Positive will always drive you to keep going.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Whatever positive you say about yourself you’ll embody it - so remember that.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/>
          </p:nvPr>
        </p:nvSpPr>
        <p:spPr>
          <a:xfrm>
            <a:off x="504000" y="1470960"/>
            <a:ext cx="9071640" cy="2728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This will be it for this presentation.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/>
          </p:nvPr>
        </p:nvSpPr>
        <p:spPr>
          <a:xfrm>
            <a:off x="504000" y="1470960"/>
            <a:ext cx="9071640" cy="2728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This will be it for this presentation.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We hope these steps have been helpful.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/>
          </p:nvPr>
        </p:nvSpPr>
        <p:spPr>
          <a:xfrm>
            <a:off x="504000" y="1470960"/>
            <a:ext cx="9071640" cy="2728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This will be it for this presentation.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We hope these steps have been helpful.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Before we go, please remember that resilience is an excellent characteristic to have.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/>
          </p:nvPr>
        </p:nvSpPr>
        <p:spPr>
          <a:xfrm>
            <a:off x="504000" y="1561680"/>
            <a:ext cx="9071640" cy="2547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Especially when it comes to taking on the physical or mental challenges head on.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/>
          </p:nvPr>
        </p:nvSpPr>
        <p:spPr>
          <a:xfrm>
            <a:off x="504000" y="1561680"/>
            <a:ext cx="9071640" cy="2547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Especially when it comes to taking on the physical or mental challenges head on.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So thank you for checking out this presentation, we’ll see you soon.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/>
          </p:nvPr>
        </p:nvSpPr>
        <p:spPr>
          <a:xfrm>
            <a:off x="504000" y="1321200"/>
            <a:ext cx="9071640" cy="3027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We’ll dive into the essential strategies for cultivating resilience and unlocking our inner strength to navigate life’s ups and downs successfully.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So it’s important to follow along with these so you can be able to build up your adversity as soon as you’re done with this presentation.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So with that said, let’s get it started.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Understand Resilience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" descr=""/>
          <p:cNvPicPr/>
          <p:nvPr/>
        </p:nvPicPr>
        <p:blipFill>
          <a:blip r:embed="rId1"/>
          <a:stretch/>
        </p:blipFill>
        <p:spPr>
          <a:xfrm>
            <a:off x="-15480" y="-209520"/>
            <a:ext cx="10239480" cy="6484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It will empower us to face difficult situations with courage, maintain a positive outlook, and develop the confidence to overcome obstacles.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504000" y="1294200"/>
            <a:ext cx="9071640" cy="308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600" spc="-1" strike="noStrike">
                <a:solidFill>
                  <a:srgbClr val="000000"/>
                </a:solidFill>
                <a:latin typeface="Arial Narrow"/>
              </a:rPr>
              <a:t>The more you practice and experience resilience, the stronger it will be. </a:t>
            </a:r>
            <a:endParaRPr b="0" lang="en-US" sz="36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</TotalTime>
  <Application>LibreOffice/7.5.1.2$Windows_X86_64 LibreOffice_project/fcbaee479e84c6cd81291587d2ee68cba099e129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2023-08-16T15:24:31Z</dcterms:modified>
  <cp:revision>27</cp:revision>
  <dc:subject/>
  <dc:title/>
</cp:coreProperties>
</file>