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0.xml.rels" ContentType="application/vnd.openxmlformats-package.relationships+xml"/>
  <Override PartName="/ppt/slideLayouts/_rels/slideLayout5.xml.rels" ContentType="application/vnd.openxmlformats-package.relationships+xml"/>
  <Override PartName="/ppt/slideLayouts/_rels/slideLayout11.xml.rels" ContentType="application/vnd.openxmlformats-package.relationships+xml"/>
  <Override PartName="/ppt/slideLayouts/_rels/slideLayout6.xml.rels" ContentType="application/vnd.openxmlformats-package.relationships+xml"/>
  <Override PartName="/ppt/slideLayouts/_rels/slideLayout12.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8.xml.rels" ContentType="application/vnd.openxmlformats-package.relationships+xml"/>
  <Override PartName="/ppt/slideLayouts/_rels/slideLayout14.xml.rels" ContentType="application/vnd.openxmlformats-package.relationships+xml"/>
  <Override PartName="/ppt/slideLayouts/_rels/slideLayout9.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2.xml" ContentType="application/vnd.openxmlformats-officedocument.presentationml.slide+xml"/>
  <Override PartName="/ppt/slides/slide11.xml" ContentType="application/vnd.openxmlformats-officedocument.presentationml.slide+xml"/>
  <Override PartName="/ppt/slides/slide33.xml" ContentType="application/vnd.openxmlformats-officedocument.presentationml.slide+xml"/>
  <Override PartName="/ppt/slides/slide12.xml" ContentType="application/vnd.openxmlformats-officedocument.presentationml.slide+xml"/>
  <Override PartName="/ppt/slides/slide34.xml" ContentType="application/vnd.openxmlformats-officedocument.presentationml.slide+xml"/>
  <Override PartName="/ppt/slides/slide13.xml" ContentType="application/vnd.openxmlformats-officedocument.presentationml.slide+xml"/>
  <Override PartName="/ppt/slides/slide35.xml" ContentType="application/vnd.openxmlformats-officedocument.presentationml.slide+xml"/>
  <Override PartName="/ppt/slides/slide14.xml" ContentType="application/vnd.openxmlformats-officedocument.presentationml.slide+xml"/>
  <Override PartName="/ppt/slides/slide36.xml" ContentType="application/vnd.openxmlformats-officedocument.presentationml.slide+xml"/>
  <Override PartName="/ppt/slides/slide15.xml" ContentType="application/vnd.openxmlformats-officedocument.presentationml.slide+xml"/>
  <Override PartName="/ppt/slides/slide37.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s/slide17.xml" ContentType="application/vnd.openxmlformats-officedocument.presentationml.slide+xml"/>
  <Override PartName="/ppt/slides/slide39.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42.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9.xml.rels" ContentType="application/vnd.openxmlformats-package.relationships+xml"/>
  <Override PartName="/ppt/slides/_rels/slide32.xml.rels" ContentType="application/vnd.openxmlformats-package.relationships+xml"/>
  <Override PartName="/ppt/slides/_rels/slide10.xml.rels" ContentType="application/vnd.openxmlformats-package.relationships+xml"/>
  <Override PartName="/ppt/slides/_rels/slide33.xml.rels" ContentType="application/vnd.openxmlformats-package.relationships+xml"/>
  <Override PartName="/ppt/slides/_rels/slide11.xml.rels" ContentType="application/vnd.openxmlformats-package.relationships+xml"/>
  <Override PartName="/ppt/slides/_rels/slide34.xml.rels" ContentType="application/vnd.openxmlformats-package.relationships+xml"/>
  <Override PartName="/ppt/slides/_rels/slide12.xml.rels" ContentType="application/vnd.openxmlformats-package.relationships+xml"/>
  <Override PartName="/ppt/slides/_rels/slide35.xml.rels" ContentType="application/vnd.openxmlformats-package.relationships+xml"/>
  <Override PartName="/ppt/slides/_rels/slide13.xml.rels" ContentType="application/vnd.openxmlformats-package.relationships+xml"/>
  <Override PartName="/ppt/slides/_rels/slide36.xml.rels" ContentType="application/vnd.openxmlformats-package.relationships+xml"/>
  <Override PartName="/ppt/slides/_rels/slide14.xml.rels" ContentType="application/vnd.openxmlformats-package.relationships+xml"/>
  <Override PartName="/ppt/slides/_rels/slide37.xml.rels" ContentType="application/vnd.openxmlformats-package.relationships+xml"/>
  <Override PartName="/ppt/slides/_rels/slide15.xml.rels" ContentType="application/vnd.openxmlformats-package.relationships+xml"/>
  <Override PartName="/ppt/slides/_rels/slide38.xml.rels" ContentType="application/vnd.openxmlformats-package.relationships+xml"/>
  <Override PartName="/ppt/slides/_rels/slide16.xml.rels" ContentType="application/vnd.openxmlformats-package.relationships+xml"/>
  <Override PartName="/ppt/slides/_rels/slide39.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42.xml.rels" ContentType="application/vnd.openxmlformats-package.relationships+xml"/>
  <Override PartName="/ppt/slides/_rels/slide20.xml.rels" ContentType="application/vnd.openxmlformats-package.relationships+xml"/>
  <Override PartName="/ppt/slides/_rels/slide43.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24.xml.rels" ContentType="application/vnd.openxmlformats-package.relationships+xml"/>
  <Override PartName="/ppt/slides/_rels/slide25.xml.rels" ContentType="application/vnd.openxmlformats-package.relationships+xml"/>
  <Override PartName="/ppt/slides/_rels/slide26.xml.rels" ContentType="application/vnd.openxmlformats-package.relationships+xml"/>
  <Override PartName="/ppt/slides/_rels/slide27.xml.rels" ContentType="application/vnd.openxmlformats-package.relationships+xml"/>
  <Override PartName="/ppt/slides/_rels/slide28.xml.rels" ContentType="application/vnd.openxmlformats-package.relationships+xml"/>
  <Override PartName="/ppt/slides/_rels/slide29.xml.rels" ContentType="application/vnd.openxmlformats-package.relationships+xml"/>
  <Override PartName="/ppt/slides/_rels/slide30.xml.rels" ContentType="application/vnd.openxmlformats-package.relationships+xml"/>
  <Override PartName="/ppt/slides/_rels/slide31.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slide21.xml" ContentType="application/vnd.openxmlformats-officedocument.presentationml.slide+xml"/>
  <Override PartName="/ppt/slides/slide43.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_rels/.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Lst>
  <p:sldSz cx="10080625" cy="567055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4"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5"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7"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9"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0"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2"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3"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4"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5"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6"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37"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2"/>
          </p:nvPr>
        </p:nvSpPr>
        <p:spPr/>
        <p:txBody>
          <a:bodyPr/>
          <a:p>
            <a:r>
              <a:t>Footer</a:t>
            </a:r>
          </a:p>
        </p:txBody>
      </p:sp>
      <p:sp>
        <p:nvSpPr>
          <p:cNvPr id="3" name="PlaceHolder 2"/>
          <p:cNvSpPr>
            <a:spLocks noGrp="1"/>
          </p:cNvSpPr>
          <p:nvPr>
            <p:ph type="sldNum" idx="3"/>
          </p:nvPr>
        </p:nvSpPr>
        <p:spPr/>
        <p:txBody>
          <a:bodyPr/>
          <a:p>
            <a:fld id="{A019CC98-D990-45B5-B8E3-84F64D877880}" type="slidenum">
              <a:t>&lt;#&gt;</a:t>
            </a:fld>
          </a:p>
        </p:txBody>
      </p:sp>
      <p:sp>
        <p:nvSpPr>
          <p:cNvPr id="4" name="PlaceHolder 3"/>
          <p:cNvSpPr>
            <a:spLocks noGrp="1"/>
          </p:cNvSpPr>
          <p:nvPr>
            <p:ph type="dt" idx="1"/>
          </p:nvPr>
        </p:nvSpPr>
        <p:spPr/>
        <p:txBody>
          <a:bodyPr/>
          <a:p>
            <a:r>
              <a:rPr lang="en-GB"/>
              <a:t/>
            </a: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4"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7FF50E36-7C6B-4488-AFA6-DDC25C206729}"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6"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ADE68296-6BA8-4E7F-85CD-41F39D0610FC}" type="slidenum">
              <a:t>&lt;#&gt;</a:t>
            </a:fld>
          </a:p>
        </p:txBody>
      </p:sp>
      <p:sp>
        <p:nvSpPr>
          <p:cNvPr id="6" name="PlaceHolder 5"/>
          <p:cNvSpPr>
            <a:spLocks noGrp="1"/>
          </p:cNvSpPr>
          <p:nvPr>
            <p:ph type="dt" idx="1"/>
          </p:nvPr>
        </p:nvSpPr>
        <p:spPr/>
        <p:txBody>
          <a:bodyPr/>
          <a:p>
            <a:r>
              <a:rPr lang="en-GB"/>
              <a:t/>
            </a: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48"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49"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2EEF0F15-BFFF-4BE3-A133-046C6AF2C9A8}"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A3C37977-34BD-4EEF-BCB5-BFEAAB92CCC1}"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1"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
        <p:nvSpPr>
          <p:cNvPr id="3" name="PlaceHolder 2"/>
          <p:cNvSpPr>
            <a:spLocks noGrp="1"/>
          </p:cNvSpPr>
          <p:nvPr>
            <p:ph type="ftr" idx="2"/>
          </p:nvPr>
        </p:nvSpPr>
        <p:spPr/>
        <p:txBody>
          <a:bodyPr/>
          <a:p>
            <a:r>
              <a:t>Footer</a:t>
            </a:r>
          </a:p>
        </p:txBody>
      </p:sp>
      <p:sp>
        <p:nvSpPr>
          <p:cNvPr id="4" name="PlaceHolder 3"/>
          <p:cNvSpPr>
            <a:spLocks noGrp="1"/>
          </p:cNvSpPr>
          <p:nvPr>
            <p:ph type="sldNum" idx="3"/>
          </p:nvPr>
        </p:nvSpPr>
        <p:spPr/>
        <p:txBody>
          <a:bodyPr/>
          <a:p>
            <a:fld id="{4BF2E932-3F94-4437-A424-ED2CD1AECED6}" type="slidenum">
              <a:t>&lt;#&gt;</a:t>
            </a:fld>
          </a:p>
        </p:txBody>
      </p:sp>
      <p:sp>
        <p:nvSpPr>
          <p:cNvPr id="5" name="PlaceHolder 4"/>
          <p:cNvSpPr>
            <a:spLocks noGrp="1"/>
          </p:cNvSpPr>
          <p:nvPr>
            <p:ph type="dt" idx="1"/>
          </p:nvPr>
        </p:nvSpPr>
        <p:spPr/>
        <p:txBody>
          <a:bodyPr/>
          <a:p>
            <a:r>
              <a:rPr lang="en-GB"/>
              <a:t/>
            </a: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3"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4"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5"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76B498ED-46A5-4881-894E-C76530383AE8}"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3"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endParaRPr b="0" lang="en-US" sz="4000" spc="-1" strike="noStrike">
              <a:solidFill>
                <a:srgbClr val="000000"/>
              </a:solid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5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8"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9"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B09ADA65-DB99-4821-B531-5DEA29DBCDD1}"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1"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2"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3"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 name="PlaceHolder 5"/>
          <p:cNvSpPr>
            <a:spLocks noGrp="1"/>
          </p:cNvSpPr>
          <p:nvPr>
            <p:ph type="ftr" idx="2"/>
          </p:nvPr>
        </p:nvSpPr>
        <p:spPr/>
        <p:txBody>
          <a:bodyPr/>
          <a:p>
            <a:r>
              <a:t>Footer</a:t>
            </a:r>
          </a:p>
        </p:txBody>
      </p:sp>
      <p:sp>
        <p:nvSpPr>
          <p:cNvPr id="7" name="PlaceHolder 6"/>
          <p:cNvSpPr>
            <a:spLocks noGrp="1"/>
          </p:cNvSpPr>
          <p:nvPr>
            <p:ph type="sldNum" idx="3"/>
          </p:nvPr>
        </p:nvSpPr>
        <p:spPr/>
        <p:txBody>
          <a:bodyPr/>
          <a:p>
            <a:fld id="{83C9E555-063F-407B-8FC1-9B445A24082D}" type="slidenum">
              <a:t>&lt;#&gt;</a:t>
            </a:fld>
          </a:p>
        </p:txBody>
      </p:sp>
      <p:sp>
        <p:nvSpPr>
          <p:cNvPr id="8" name="PlaceHolder 7"/>
          <p:cNvSpPr>
            <a:spLocks noGrp="1"/>
          </p:cNvSpPr>
          <p:nvPr>
            <p:ph type="dt" idx="1"/>
          </p:nvPr>
        </p:nvSpPr>
        <p:spPr/>
        <p:txBody>
          <a:bodyPr/>
          <a:p>
            <a:r>
              <a:rPr lang="en-GB"/>
              <a:t/>
            </a: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5" name="PlaceHolder 2"/>
          <p:cNvSpPr>
            <a:spLocks noGrp="1"/>
          </p:cNvSpPr>
          <p:nvPr>
            <p:ph/>
          </p:nvPr>
        </p:nvSpPr>
        <p:spPr>
          <a:xfrm>
            <a:off x="504000" y="132660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6" name="PlaceHolder 3"/>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5" name="PlaceHolder 4"/>
          <p:cNvSpPr>
            <a:spLocks noGrp="1"/>
          </p:cNvSpPr>
          <p:nvPr>
            <p:ph type="ftr" idx="2"/>
          </p:nvPr>
        </p:nvSpPr>
        <p:spPr/>
        <p:txBody>
          <a:bodyPr/>
          <a:p>
            <a:r>
              <a:t>Footer</a:t>
            </a:r>
          </a:p>
        </p:txBody>
      </p:sp>
      <p:sp>
        <p:nvSpPr>
          <p:cNvPr id="6" name="PlaceHolder 5"/>
          <p:cNvSpPr>
            <a:spLocks noGrp="1"/>
          </p:cNvSpPr>
          <p:nvPr>
            <p:ph type="sldNum" idx="3"/>
          </p:nvPr>
        </p:nvSpPr>
        <p:spPr/>
        <p:txBody>
          <a:bodyPr/>
          <a:p>
            <a:fld id="{62B190C4-8029-4913-844D-A0E4A346D28E}" type="slidenum">
              <a:t>&lt;#&gt;</a:t>
            </a:fld>
          </a:p>
        </p:txBody>
      </p:sp>
      <p:sp>
        <p:nvSpPr>
          <p:cNvPr id="7" name="PlaceHolder 6"/>
          <p:cNvSpPr>
            <a:spLocks noGrp="1"/>
          </p:cNvSpPr>
          <p:nvPr>
            <p:ph type="dt" idx="1"/>
          </p:nvPr>
        </p:nvSpPr>
        <p:spPr/>
        <p:txBody>
          <a:bodyPr/>
          <a:p>
            <a:r>
              <a:rPr lang="en-GB"/>
              <a:t/>
            </a: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68"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69"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0"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1" name="PlaceHolder 5"/>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 name="PlaceHolder 6"/>
          <p:cNvSpPr>
            <a:spLocks noGrp="1"/>
          </p:cNvSpPr>
          <p:nvPr>
            <p:ph type="ftr" idx="2"/>
          </p:nvPr>
        </p:nvSpPr>
        <p:spPr/>
        <p:txBody>
          <a:bodyPr/>
          <a:p>
            <a:r>
              <a:t>Footer</a:t>
            </a:r>
          </a:p>
        </p:txBody>
      </p:sp>
      <p:sp>
        <p:nvSpPr>
          <p:cNvPr id="8" name="PlaceHolder 7"/>
          <p:cNvSpPr>
            <a:spLocks noGrp="1"/>
          </p:cNvSpPr>
          <p:nvPr>
            <p:ph type="sldNum" idx="3"/>
          </p:nvPr>
        </p:nvSpPr>
        <p:spPr/>
        <p:txBody>
          <a:bodyPr/>
          <a:p>
            <a:fld id="{F4E78D3D-F077-446E-A8FB-BECCEFC5C9C8}" type="slidenum">
              <a:t>&lt;#&gt;</a:t>
            </a:fld>
          </a:p>
        </p:txBody>
      </p:sp>
      <p:sp>
        <p:nvSpPr>
          <p:cNvPr id="9" name="PlaceHolder 8"/>
          <p:cNvSpPr>
            <a:spLocks noGrp="1"/>
          </p:cNvSpPr>
          <p:nvPr>
            <p:ph type="dt" idx="1"/>
          </p:nvPr>
        </p:nvSpPr>
        <p:spPr/>
        <p:txBody>
          <a:bodyPr/>
          <a:p>
            <a:r>
              <a:rPr lang="en-GB"/>
              <a:t/>
            </a: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73" name="PlaceHolder 2"/>
          <p:cNvSpPr>
            <a:spLocks noGrp="1"/>
          </p:cNvSpPr>
          <p:nvPr>
            <p:ph/>
          </p:nvPr>
        </p:nvSpPr>
        <p:spPr>
          <a:xfrm>
            <a:off x="5040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4" name="PlaceHolder 3"/>
          <p:cNvSpPr>
            <a:spLocks noGrp="1"/>
          </p:cNvSpPr>
          <p:nvPr>
            <p:ph/>
          </p:nvPr>
        </p:nvSpPr>
        <p:spPr>
          <a:xfrm>
            <a:off x="357120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5" name="PlaceHolder 4"/>
          <p:cNvSpPr>
            <a:spLocks noGrp="1"/>
          </p:cNvSpPr>
          <p:nvPr>
            <p:ph/>
          </p:nvPr>
        </p:nvSpPr>
        <p:spPr>
          <a:xfrm>
            <a:off x="6638040" y="132660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6" name="PlaceHolder 5"/>
          <p:cNvSpPr>
            <a:spLocks noGrp="1"/>
          </p:cNvSpPr>
          <p:nvPr>
            <p:ph/>
          </p:nvPr>
        </p:nvSpPr>
        <p:spPr>
          <a:xfrm>
            <a:off x="5040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7" name="PlaceHolder 6"/>
          <p:cNvSpPr>
            <a:spLocks noGrp="1"/>
          </p:cNvSpPr>
          <p:nvPr>
            <p:ph/>
          </p:nvPr>
        </p:nvSpPr>
        <p:spPr>
          <a:xfrm>
            <a:off x="357120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78" name="PlaceHolder 7"/>
          <p:cNvSpPr>
            <a:spLocks noGrp="1"/>
          </p:cNvSpPr>
          <p:nvPr>
            <p:ph/>
          </p:nvPr>
        </p:nvSpPr>
        <p:spPr>
          <a:xfrm>
            <a:off x="6638040" y="3044160"/>
            <a:ext cx="292068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000000"/>
              </a:solidFill>
              <a:latin typeface="Arial Narrow"/>
            </a:endParaRPr>
          </a:p>
        </p:txBody>
      </p:sp>
      <p:sp>
        <p:nvSpPr>
          <p:cNvPr id="9" name="PlaceHolder 8"/>
          <p:cNvSpPr>
            <a:spLocks noGrp="1"/>
          </p:cNvSpPr>
          <p:nvPr>
            <p:ph type="ftr" idx="2"/>
          </p:nvPr>
        </p:nvSpPr>
        <p:spPr/>
        <p:txBody>
          <a:bodyPr/>
          <a:p>
            <a:r>
              <a:t>Footer</a:t>
            </a:r>
          </a:p>
        </p:txBody>
      </p:sp>
      <p:sp>
        <p:nvSpPr>
          <p:cNvPr id="10" name="PlaceHolder 9"/>
          <p:cNvSpPr>
            <a:spLocks noGrp="1"/>
          </p:cNvSpPr>
          <p:nvPr>
            <p:ph type="sldNum" idx="3"/>
          </p:nvPr>
        </p:nvSpPr>
        <p:spPr/>
        <p:txBody>
          <a:bodyPr/>
          <a:p>
            <a:fld id="{AB7E576D-2016-4C13-8D62-60E0DD88AD10}" type="slidenum">
              <a:t>&lt;#&gt;</a:t>
            </a:fld>
          </a:p>
        </p:txBody>
      </p:sp>
      <p:sp>
        <p:nvSpPr>
          <p:cNvPr id="11" name="PlaceHolder 10"/>
          <p:cNvSpPr>
            <a:spLocks noGrp="1"/>
          </p:cNvSpPr>
          <p:nvPr>
            <p:ph type="dt" idx="1"/>
          </p:nvPr>
        </p:nvSpPr>
        <p:spPr/>
        <p:txBody>
          <a:bodyPr/>
          <a:p>
            <a:r>
              <a:rPr lang="en-GB"/>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5"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7"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8"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endParaRPr b="0" lang="en-US" sz="4000" spc="-1" strike="noStrike">
              <a:solidFill>
                <a:srgbClr val="000000"/>
              </a:solid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2"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3" name="PlaceHolder 3"/>
          <p:cNvSpPr>
            <a:spLocks noGrp="1"/>
          </p:cNvSpPr>
          <p:nvPr>
            <p:ph/>
          </p:nvPr>
        </p:nvSpPr>
        <p:spPr>
          <a:xfrm>
            <a:off x="515268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4" name="PlaceHolder 4"/>
          <p:cNvSpPr>
            <a:spLocks noGrp="1"/>
          </p:cNvSpPr>
          <p:nvPr>
            <p:ph/>
          </p:nvPr>
        </p:nvSpPr>
        <p:spPr>
          <a:xfrm>
            <a:off x="50400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16" name="PlaceHolder 2"/>
          <p:cNvSpPr>
            <a:spLocks noGrp="1"/>
          </p:cNvSpPr>
          <p:nvPr>
            <p:ph/>
          </p:nvPr>
        </p:nvSpPr>
        <p:spPr>
          <a:xfrm>
            <a:off x="504000" y="1326600"/>
            <a:ext cx="4426920" cy="328824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7"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18" name="PlaceHolder 4"/>
          <p:cNvSpPr>
            <a:spLocks noGrp="1"/>
          </p:cNvSpPr>
          <p:nvPr>
            <p:ph/>
          </p:nvPr>
        </p:nvSpPr>
        <p:spPr>
          <a:xfrm>
            <a:off x="5152680" y="304416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ffffff"/>
              </a:solidFill>
              <a:latin typeface="Arial"/>
            </a:endParaRPr>
          </a:p>
        </p:txBody>
      </p:sp>
      <p:sp>
        <p:nvSpPr>
          <p:cNvPr id="20" name="PlaceHolder 2"/>
          <p:cNvSpPr>
            <a:spLocks noGrp="1"/>
          </p:cNvSpPr>
          <p:nvPr>
            <p:ph/>
          </p:nvPr>
        </p:nvSpPr>
        <p:spPr>
          <a:xfrm>
            <a:off x="50400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1" name="PlaceHolder 3"/>
          <p:cNvSpPr>
            <a:spLocks noGrp="1"/>
          </p:cNvSpPr>
          <p:nvPr>
            <p:ph/>
          </p:nvPr>
        </p:nvSpPr>
        <p:spPr>
          <a:xfrm>
            <a:off x="5152680" y="1326600"/>
            <a:ext cx="442692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
        <p:nvSpPr>
          <p:cNvPr id="22" name="PlaceHolder 4"/>
          <p:cNvSpPr>
            <a:spLocks noGrp="1"/>
          </p:cNvSpPr>
          <p:nvPr>
            <p:ph/>
          </p:nvPr>
        </p:nvSpPr>
        <p:spPr>
          <a:xfrm>
            <a:off x="504000" y="3044160"/>
            <a:ext cx="9071640" cy="1568160"/>
          </a:xfrm>
          <a:prstGeom prst="rect">
            <a:avLst/>
          </a:prstGeom>
          <a:noFill/>
          <a:ln w="0">
            <a:noFill/>
          </a:ln>
        </p:spPr>
        <p:txBody>
          <a:bodyPr lIns="0" rIns="0" tIns="0" bIns="0" anchor="t">
            <a:normAutofit/>
          </a:bodyPr>
          <a:p>
            <a:pPr indent="0">
              <a:spcBef>
                <a:spcPts val="1414"/>
              </a:spcBef>
              <a:buNone/>
            </a:pPr>
            <a:endParaRPr b="0" lang="en-US" sz="3200" spc="-1" strike="noStrike">
              <a:solidFill>
                <a:srgbClr val="ffffff"/>
              </a:solidFill>
              <a:latin typeface="Arial Narrow"/>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jpe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2"/>
          <a:stretch/>
        </a:blip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small">
                <a:solidFill>
                  <a:srgbClr val="000099"/>
                </a:solidFill>
                <a:latin typeface="Arial"/>
              </a:rPr>
              <a:t>Click to edit the title text format</a:t>
            </a:r>
            <a:endParaRPr b="0" lang="en-US" sz="4400" spc="-1" strike="noStrike" cap="small">
              <a:solidFill>
                <a:srgbClr val="000099"/>
              </a:solidFill>
              <a:latin typeface="Arial"/>
            </a:endParaRPr>
          </a:p>
        </p:txBody>
      </p:sp>
      <p:sp>
        <p:nvSpPr>
          <p:cNvPr id="1" name="PlaceHolder 2"/>
          <p:cNvSpPr>
            <a:spLocks noGrp="1"/>
          </p:cNvSpPr>
          <p:nvPr>
            <p:ph type="body"/>
          </p:nvPr>
        </p:nvSpPr>
        <p:spPr>
          <a:xfrm>
            <a:off x="504000" y="1584720"/>
            <a:ext cx="9071640" cy="3288240"/>
          </a:xfrm>
          <a:prstGeom prst="rect">
            <a:avLst/>
          </a:prstGeom>
          <a:noFill/>
          <a:ln w="0">
            <a:noFill/>
          </a:ln>
        </p:spPr>
        <p:txBody>
          <a:bodyPr lIns="0" rIns="0" tIns="0" bIns="0" anchor="t">
            <a:normAutofit/>
          </a:bodyPr>
          <a:p>
            <a:pPr marL="432000" indent="-324000">
              <a:spcBef>
                <a:spcPts val="1414"/>
              </a:spcBef>
              <a:buClr>
                <a:srgbClr val="000099"/>
              </a:buClr>
              <a:buSzPct val="45000"/>
              <a:buFont typeface="Wingdings" charset="2"/>
              <a:buChar char=""/>
            </a:pPr>
            <a:r>
              <a:rPr b="0" lang="en-US" sz="3200" spc="-1" strike="noStrike">
                <a:solidFill>
                  <a:srgbClr val="000099"/>
                </a:solidFill>
                <a:latin typeface="Arial Narrow"/>
              </a:rPr>
              <a:t>Click to edit the outline text format</a:t>
            </a:r>
            <a:endParaRPr b="0" lang="en-US" sz="3200" spc="-1" strike="noStrike">
              <a:solidFill>
                <a:srgbClr val="000099"/>
              </a:solidFill>
              <a:latin typeface="Arial Narrow"/>
            </a:endParaRPr>
          </a:p>
          <a:p>
            <a:pPr lvl="1" marL="864000" indent="-324000">
              <a:spcBef>
                <a:spcPts val="1134"/>
              </a:spcBef>
              <a:buClr>
                <a:srgbClr val="000099"/>
              </a:buClr>
              <a:buSzPct val="75000"/>
              <a:buFont typeface="Symbol" charset="2"/>
              <a:buChar char=""/>
            </a:pPr>
            <a:r>
              <a:rPr b="0" lang="en-US" sz="2800" spc="-1" strike="noStrike">
                <a:solidFill>
                  <a:srgbClr val="000099"/>
                </a:solidFill>
                <a:latin typeface="Arial Narrow"/>
              </a:rPr>
              <a:t>Second Outline Level</a:t>
            </a:r>
            <a:endParaRPr b="0" lang="en-US" sz="2800" spc="-1" strike="noStrike">
              <a:solidFill>
                <a:srgbClr val="000099"/>
              </a:solidFill>
              <a:latin typeface="Arial Narrow"/>
            </a:endParaRPr>
          </a:p>
          <a:p>
            <a:pPr lvl="2" marL="1296000" indent="-288000">
              <a:spcBef>
                <a:spcPts val="850"/>
              </a:spcBef>
              <a:buClr>
                <a:srgbClr val="000099"/>
              </a:buClr>
              <a:buSzPct val="45000"/>
              <a:buFont typeface="Wingdings" charset="2"/>
              <a:buChar char=""/>
            </a:pPr>
            <a:r>
              <a:rPr b="0" lang="en-US" sz="2400" spc="-1" strike="noStrike">
                <a:solidFill>
                  <a:srgbClr val="000099"/>
                </a:solidFill>
                <a:latin typeface="Arial Narrow"/>
              </a:rPr>
              <a:t>Third Outline Level</a:t>
            </a:r>
            <a:endParaRPr b="0" lang="en-US" sz="2400" spc="-1" strike="noStrike">
              <a:solidFill>
                <a:srgbClr val="000099"/>
              </a:solidFill>
              <a:latin typeface="Arial Narrow"/>
            </a:endParaRPr>
          </a:p>
          <a:p>
            <a:pPr lvl="3" marL="1728000" indent="-216000">
              <a:spcBef>
                <a:spcPts val="567"/>
              </a:spcBef>
              <a:buClr>
                <a:srgbClr val="000099"/>
              </a:buClr>
              <a:buSzPct val="75000"/>
              <a:buFont typeface="Symbol" charset="2"/>
              <a:buChar char=""/>
            </a:pPr>
            <a:r>
              <a:rPr b="0" lang="en-US" sz="2000" spc="-1" strike="noStrike">
                <a:solidFill>
                  <a:srgbClr val="000099"/>
                </a:solidFill>
                <a:latin typeface="Arial Narrow"/>
              </a:rPr>
              <a:t>Fourth Outline Level</a:t>
            </a:r>
            <a:endParaRPr b="0" lang="en-US" sz="2000" spc="-1" strike="noStrike">
              <a:solidFill>
                <a:srgbClr val="000099"/>
              </a:solidFill>
              <a:latin typeface="Arial Narrow"/>
            </a:endParaRPr>
          </a:p>
          <a:p>
            <a:pPr lvl="4" marL="2160000" indent="-216000">
              <a:spcBef>
                <a:spcPts val="283"/>
              </a:spcBef>
              <a:buClr>
                <a:srgbClr val="000099"/>
              </a:buClr>
              <a:buSzPct val="45000"/>
              <a:buFont typeface="Wingdings" charset="2"/>
              <a:buChar char=""/>
            </a:pPr>
            <a:r>
              <a:rPr b="0" lang="en-US" sz="2000" spc="-1" strike="noStrike">
                <a:solidFill>
                  <a:srgbClr val="000099"/>
                </a:solidFill>
                <a:latin typeface="Arial Narrow"/>
              </a:rPr>
              <a:t>Fifth Outline Level</a:t>
            </a:r>
            <a:endParaRPr b="0" lang="en-US" sz="2000" spc="-1" strike="noStrike">
              <a:solidFill>
                <a:srgbClr val="000099"/>
              </a:solidFill>
              <a:latin typeface="Arial Narrow"/>
            </a:endParaRPr>
          </a:p>
          <a:p>
            <a:pPr lvl="5" marL="2592000" indent="-216000">
              <a:spcBef>
                <a:spcPts val="283"/>
              </a:spcBef>
              <a:buClr>
                <a:srgbClr val="000099"/>
              </a:buClr>
              <a:buSzPct val="45000"/>
              <a:buFont typeface="Wingdings" charset="2"/>
              <a:buChar char=""/>
            </a:pPr>
            <a:r>
              <a:rPr b="0" lang="en-US" sz="2000" spc="-1" strike="noStrike">
                <a:solidFill>
                  <a:srgbClr val="000099"/>
                </a:solidFill>
                <a:latin typeface="Arial Narrow"/>
              </a:rPr>
              <a:t>Sixth Outline Level</a:t>
            </a:r>
            <a:endParaRPr b="0" lang="en-US" sz="2000" spc="-1" strike="noStrike">
              <a:solidFill>
                <a:srgbClr val="000099"/>
              </a:solidFill>
              <a:latin typeface="Arial Narrow"/>
            </a:endParaRPr>
          </a:p>
          <a:p>
            <a:pPr lvl="6" marL="3024000" indent="-216000">
              <a:spcBef>
                <a:spcPts val="283"/>
              </a:spcBef>
              <a:buClr>
                <a:srgbClr val="000099"/>
              </a:buClr>
              <a:buSzPct val="45000"/>
              <a:buFont typeface="Wingdings" charset="2"/>
              <a:buChar char=""/>
            </a:pPr>
            <a:r>
              <a:rPr b="0" lang="en-US" sz="2000" spc="-1" strike="noStrike">
                <a:solidFill>
                  <a:srgbClr val="000099"/>
                </a:solidFill>
                <a:latin typeface="Arial Narrow"/>
              </a:rPr>
              <a:t>Seventh Outline Level</a:t>
            </a:r>
            <a:endParaRPr b="0" lang="en-US" sz="2000" spc="-1" strike="noStrike">
              <a:solidFill>
                <a:srgbClr val="000099"/>
              </a:solidFill>
              <a:latin typeface="Arial Narrow"/>
            </a:endParaRPr>
          </a:p>
        </p:txBody>
      </p:sp>
    </p:spTree>
  </p:cSld>
  <p:clrMap bg1="lt1" bg2="lt2" tx1="dk1"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r>
              <a:rPr b="0" lang="en-US" sz="4400" spc="-1" strike="noStrike" cap="all">
                <a:solidFill>
                  <a:srgbClr val="000000"/>
                </a:solidFill>
                <a:latin typeface="Arial"/>
              </a:rPr>
              <a:t>Click to edit the title text format</a:t>
            </a:r>
            <a:endParaRPr b="0" lang="en-US" sz="4400" spc="-1" strike="noStrike" cap="all">
              <a:solidFill>
                <a:srgbClr val="000000"/>
              </a:solidFill>
              <a:latin typeface="Arial"/>
            </a:endParaRPr>
          </a:p>
        </p:txBody>
      </p:sp>
      <p:sp>
        <p:nvSpPr>
          <p:cNvPr id="39" name="PlaceHolder 2"/>
          <p:cNvSpPr>
            <a:spLocks noGrp="1"/>
          </p:cNvSpPr>
          <p:nvPr>
            <p:ph type="body"/>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Click to edit the outline text format</a:t>
            </a:r>
            <a:endParaRPr b="0" lang="en-US" sz="3200" spc="-1" strike="noStrike">
              <a:solidFill>
                <a:srgbClr val="000000"/>
              </a:solidFill>
              <a:latin typeface="Arial Narrow"/>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Narrow"/>
              </a:rPr>
              <a:t>Second Outline Level</a:t>
            </a:r>
            <a:endParaRPr b="0" lang="en-US" sz="2800" spc="-1" strike="noStrike">
              <a:solidFill>
                <a:srgbClr val="000000"/>
              </a:solidFill>
              <a:latin typeface="Arial Narrow"/>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Narrow"/>
              </a:rPr>
              <a:t>Third Outline Level</a:t>
            </a:r>
            <a:endParaRPr b="0" lang="en-US" sz="2400" spc="-1" strike="noStrike">
              <a:solidFill>
                <a:srgbClr val="000000"/>
              </a:solidFill>
              <a:latin typeface="Arial Narrow"/>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Narrow"/>
              </a:rPr>
              <a:t>Fourth Outline Level</a:t>
            </a:r>
            <a:endParaRPr b="0" lang="en-US" sz="2000" spc="-1" strike="noStrike">
              <a:solidFill>
                <a:srgbClr val="000000"/>
              </a:solidFill>
              <a:latin typeface="Arial Narrow"/>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Narrow"/>
              </a:rPr>
              <a:t>Fifth Outline Level</a:t>
            </a:r>
            <a:endParaRPr b="0" lang="en-US" sz="2000" spc="-1" strike="noStrike">
              <a:solidFill>
                <a:srgbClr val="000000"/>
              </a:solidFill>
              <a:latin typeface="Arial Narrow"/>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Narrow"/>
              </a:rPr>
              <a:t>Sixth Outline Level</a:t>
            </a:r>
            <a:endParaRPr b="0" lang="en-US" sz="2000" spc="-1" strike="noStrike">
              <a:solidFill>
                <a:srgbClr val="000000"/>
              </a:solidFill>
              <a:latin typeface="Arial Narrow"/>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Narrow"/>
              </a:rPr>
              <a:t>Seventh Outline Level</a:t>
            </a:r>
            <a:endParaRPr b="0" lang="en-US" sz="2000" spc="-1" strike="noStrike">
              <a:solidFill>
                <a:srgbClr val="000000"/>
              </a:solidFill>
              <a:latin typeface="Arial Narrow"/>
            </a:endParaRPr>
          </a:p>
        </p:txBody>
      </p:sp>
      <p:sp>
        <p:nvSpPr>
          <p:cNvPr id="40" name="PlaceHolder 3"/>
          <p:cNvSpPr>
            <a:spLocks noGrp="1"/>
          </p:cNvSpPr>
          <p:nvPr>
            <p:ph type="dt" idx="1"/>
          </p:nvPr>
        </p:nvSpPr>
        <p:spPr>
          <a:xfrm>
            <a:off x="504000" y="5165280"/>
            <a:ext cx="2348280" cy="390600"/>
          </a:xfrm>
          <a:prstGeom prst="rect">
            <a:avLst/>
          </a:prstGeom>
          <a:noFill/>
          <a:ln w="0">
            <a:noFill/>
          </a:ln>
        </p:spPr>
        <p:txBody>
          <a:bodyPr lIns="0" rIns="0" tIns="0" bIns="0" anchor="t">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1" name="PlaceHolder 4"/>
          <p:cNvSpPr>
            <a:spLocks noGrp="1"/>
          </p:cNvSpPr>
          <p:nvPr>
            <p:ph type="ftr" idx="2"/>
          </p:nvPr>
        </p:nvSpPr>
        <p:spPr>
          <a:xfrm>
            <a:off x="3447360" y="5165280"/>
            <a:ext cx="3195000" cy="390600"/>
          </a:xfrm>
          <a:prstGeom prst="rect">
            <a:avLst/>
          </a:prstGeom>
          <a:noFill/>
          <a:ln w="0">
            <a:noFill/>
          </a:ln>
        </p:spPr>
        <p:txBody>
          <a:bodyPr lIns="0" rIns="0" tIns="0" bIns="0" anchor="t">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2" name="PlaceHolder 5"/>
          <p:cNvSpPr>
            <a:spLocks noGrp="1"/>
          </p:cNvSpPr>
          <p:nvPr>
            <p:ph type="sldNum" idx="3"/>
          </p:nvPr>
        </p:nvSpPr>
        <p:spPr>
          <a:xfrm>
            <a:off x="7227360" y="5165280"/>
            <a:ext cx="2348280" cy="39060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fld id="{62E3D22E-904A-4206-B135-4B3E8266B1F4}"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8.xml"/>
</Relationships>
</file>

<file path=ppt/slides/_rels/slide10.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8.xml"/>
</Relationships>
</file>

<file path=ppt/slides/_rels/slide1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1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1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1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8.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8.xml"/>
</Relationships>
</file>

<file path=ppt/slides/_rels/slide2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28.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2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0.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8.xml"/>
</Relationships>
</file>

<file path=ppt/slides/_rels/slide3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13.xml"/>
</Relationships>
</file>

<file path=ppt/slides/_rels/slide36.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7.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8.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3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40.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41.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4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4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8.xml"/>
</Relationships>
</file>

<file path=ppt/slides/_rels/slide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4.xml"/>
</Relationships>
</file>

<file path=ppt/slides/_rels/slide6.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4.xml"/>
</Relationships>
</file>

<file path=ppt/slides/_rels/slide7.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8.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_rels/slide9.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79"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800" spc="-1" strike="noStrike">
                <a:solidFill>
                  <a:srgbClr val="ffffff"/>
                </a:solidFill>
                <a:latin typeface="Arial Black"/>
              </a:rPr>
              <a:t>Cultivating Physical and Mental Perseverance</a:t>
            </a:r>
            <a:endParaRPr b="0" lang="en-US" sz="4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95" name="" descr=""/>
          <p:cNvPicPr/>
          <p:nvPr/>
        </p:nvPicPr>
        <p:blipFill>
          <a:blip r:embed="rId1"/>
          <a:stretch/>
        </p:blipFill>
        <p:spPr>
          <a:xfrm>
            <a:off x="360" y="360"/>
            <a:ext cx="10079640" cy="566964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6"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Setting Clear Goals</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8" name="PlaceHolder 2"/>
          <p:cNvSpPr>
            <a:spLocks noGrp="1"/>
          </p:cNvSpPr>
          <p:nvPr>
            <p:ph/>
          </p:nvPr>
        </p:nvSpPr>
        <p:spPr>
          <a:xfrm>
            <a:off x="504000" y="1112760"/>
            <a:ext cx="9071640" cy="3444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Next will be setting clear goals.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0" name="PlaceHolder 2"/>
          <p:cNvSpPr>
            <a:spLocks noGrp="1"/>
          </p:cNvSpPr>
          <p:nvPr>
            <p:ph/>
          </p:nvPr>
        </p:nvSpPr>
        <p:spPr>
          <a:xfrm>
            <a:off x="504000" y="1112760"/>
            <a:ext cx="9071640" cy="3444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Next will be setting clear goals.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pertains to both physical and mental perseverance.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2" name="PlaceHolder 2"/>
          <p:cNvSpPr>
            <a:spLocks noGrp="1"/>
          </p:cNvSpPr>
          <p:nvPr>
            <p:ph/>
          </p:nvPr>
        </p:nvSpPr>
        <p:spPr>
          <a:xfrm>
            <a:off x="504000" y="1112760"/>
            <a:ext cx="9071640" cy="3444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Next will be setting clear goals.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pertains to both physical and mental perseverance.</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 </a:t>
            </a:r>
            <a:r>
              <a:rPr b="0" lang="en-US" sz="3200" spc="-1" strike="noStrike">
                <a:solidFill>
                  <a:srgbClr val="000000"/>
                </a:solidFill>
                <a:latin typeface="Arial Narrow"/>
              </a:rPr>
              <a:t>You want to make sure these are achievable, realistic, and measurable goals.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0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04" name="PlaceHolder 2"/>
          <p:cNvSpPr>
            <a:spLocks noGrp="1"/>
          </p:cNvSpPr>
          <p:nvPr>
            <p:ph/>
          </p:nvPr>
        </p:nvSpPr>
        <p:spPr>
          <a:xfrm>
            <a:off x="504000" y="1112760"/>
            <a:ext cx="9071640" cy="34448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Next will be setting clear goals.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pertains to both physical and mental perseverance.</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 </a:t>
            </a:r>
            <a:r>
              <a:rPr b="0" lang="en-US" sz="3200" spc="-1" strike="noStrike">
                <a:solidFill>
                  <a:srgbClr val="000000"/>
                </a:solidFill>
                <a:latin typeface="Arial Narrow"/>
              </a:rPr>
              <a:t>You want to make sure these are achievable, realistic, and measurable goals.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It will ensure how far you’ve gotten and how much you need to do in order to achieve it.</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
          <p:cNvSpPr/>
          <p:nvPr/>
        </p:nvSpPr>
        <p:spPr>
          <a:xfrm>
            <a:off x="4212360" y="1229760"/>
            <a:ext cx="1655280" cy="3301560"/>
          </a:xfrm>
          <a:prstGeom prst="rect">
            <a:avLst/>
          </a:prstGeom>
          <a:solidFill>
            <a:srgbClr val="808080"/>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Long-term</a:t>
            </a:r>
            <a:endParaRPr b="0" lang="en-US" sz="1800" spc="-1" strike="noStrike">
              <a:solidFill>
                <a:srgbClr val="000000"/>
              </a:solidFill>
              <a:latin typeface="Arial"/>
            </a:endParaRPr>
          </a:p>
          <a:p>
            <a:pPr algn="ctr"/>
            <a:r>
              <a:rPr b="0" lang="en-US" sz="1800" spc="-1" strike="noStrike">
                <a:solidFill>
                  <a:srgbClr val="000000"/>
                </a:solidFill>
                <a:latin typeface="Arial"/>
              </a:rPr>
              <a:t>goal</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
          <p:cNvSpPr/>
          <p:nvPr/>
        </p:nvSpPr>
        <p:spPr>
          <a:xfrm>
            <a:off x="2621880" y="326412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02</a:t>
            </a:r>
            <a:endParaRPr b="0" lang="en-US" sz="1800" spc="-1" strike="noStrike">
              <a:solidFill>
                <a:srgbClr val="000000"/>
              </a:solidFill>
              <a:latin typeface="Arial"/>
            </a:endParaRPr>
          </a:p>
        </p:txBody>
      </p:sp>
      <p:sp>
        <p:nvSpPr>
          <p:cNvPr id="107" name=""/>
          <p:cNvSpPr/>
          <p:nvPr/>
        </p:nvSpPr>
        <p:spPr>
          <a:xfrm>
            <a:off x="4402080" y="327348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03</a:t>
            </a:r>
            <a:endParaRPr b="0" lang="en-US" sz="1800" spc="-1" strike="noStrike">
              <a:solidFill>
                <a:srgbClr val="000000"/>
              </a:solidFill>
              <a:latin typeface="Arial"/>
            </a:endParaRPr>
          </a:p>
        </p:txBody>
      </p:sp>
      <p:sp>
        <p:nvSpPr>
          <p:cNvPr id="108" name=""/>
          <p:cNvSpPr/>
          <p:nvPr/>
        </p:nvSpPr>
        <p:spPr>
          <a:xfrm>
            <a:off x="6181920" y="329184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04</a:t>
            </a:r>
            <a:endParaRPr b="0" lang="en-US" sz="1800" spc="-1" strike="noStrike">
              <a:solidFill>
                <a:srgbClr val="000000"/>
              </a:solidFill>
              <a:latin typeface="Arial"/>
            </a:endParaRPr>
          </a:p>
        </p:txBody>
      </p:sp>
      <p:sp>
        <p:nvSpPr>
          <p:cNvPr id="109" name=""/>
          <p:cNvSpPr/>
          <p:nvPr/>
        </p:nvSpPr>
        <p:spPr>
          <a:xfrm>
            <a:off x="7962120" y="332892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05</a:t>
            </a:r>
            <a:endParaRPr b="0" lang="en-US" sz="1800" spc="-1" strike="noStrike">
              <a:solidFill>
                <a:srgbClr val="000000"/>
              </a:solidFill>
              <a:latin typeface="Arial"/>
            </a:endParaRPr>
          </a:p>
        </p:txBody>
      </p:sp>
      <p:sp>
        <p:nvSpPr>
          <p:cNvPr id="110" name=""/>
          <p:cNvSpPr/>
          <p:nvPr/>
        </p:nvSpPr>
        <p:spPr>
          <a:xfrm>
            <a:off x="841680" y="325476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01</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 name=""/>
          <p:cNvSpPr/>
          <p:nvPr/>
        </p:nvSpPr>
        <p:spPr>
          <a:xfrm>
            <a:off x="2621880" y="326412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02</a:t>
            </a:r>
            <a:endParaRPr b="0" lang="en-US" sz="1800" spc="-1" strike="noStrike">
              <a:solidFill>
                <a:srgbClr val="000000"/>
              </a:solidFill>
              <a:latin typeface="Arial"/>
            </a:endParaRPr>
          </a:p>
        </p:txBody>
      </p:sp>
      <p:sp>
        <p:nvSpPr>
          <p:cNvPr id="112" name=""/>
          <p:cNvSpPr/>
          <p:nvPr/>
        </p:nvSpPr>
        <p:spPr>
          <a:xfrm>
            <a:off x="4402080" y="327348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03</a:t>
            </a:r>
            <a:endParaRPr b="0" lang="en-US" sz="1800" spc="-1" strike="noStrike">
              <a:solidFill>
                <a:srgbClr val="000000"/>
              </a:solidFill>
              <a:latin typeface="Arial"/>
            </a:endParaRPr>
          </a:p>
        </p:txBody>
      </p:sp>
      <p:sp>
        <p:nvSpPr>
          <p:cNvPr id="113" name=""/>
          <p:cNvSpPr/>
          <p:nvPr/>
        </p:nvSpPr>
        <p:spPr>
          <a:xfrm>
            <a:off x="6181920" y="329184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04</a:t>
            </a:r>
            <a:endParaRPr b="0" lang="en-US" sz="1800" spc="-1" strike="noStrike">
              <a:solidFill>
                <a:srgbClr val="000000"/>
              </a:solidFill>
              <a:latin typeface="Arial"/>
            </a:endParaRPr>
          </a:p>
        </p:txBody>
      </p:sp>
      <p:sp>
        <p:nvSpPr>
          <p:cNvPr id="114" name=""/>
          <p:cNvSpPr/>
          <p:nvPr/>
        </p:nvSpPr>
        <p:spPr>
          <a:xfrm>
            <a:off x="7962120" y="332892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05</a:t>
            </a:r>
            <a:endParaRPr b="0" lang="en-US" sz="1800" spc="-1" strike="noStrike">
              <a:solidFill>
                <a:srgbClr val="000000"/>
              </a:solidFill>
              <a:latin typeface="Arial"/>
            </a:endParaRPr>
          </a:p>
        </p:txBody>
      </p:sp>
      <p:sp>
        <p:nvSpPr>
          <p:cNvPr id="115" name=""/>
          <p:cNvSpPr/>
          <p:nvPr/>
        </p:nvSpPr>
        <p:spPr>
          <a:xfrm>
            <a:off x="841680" y="3254760"/>
            <a:ext cx="1350000" cy="1230120"/>
          </a:xfrm>
          <a:prstGeom prst="rect">
            <a:avLst/>
          </a:prstGeom>
          <a:solidFill>
            <a:srgbClr val="999999"/>
          </a:solidFill>
          <a:ln w="0">
            <a:solidFill>
              <a:srgbClr val="000000"/>
            </a:solidFill>
          </a:ln>
        </p:spPr>
        <p:style>
          <a:lnRef idx="0"/>
          <a:fillRef idx="0"/>
          <a:effectRef idx="0"/>
          <a:fontRef idx="minor"/>
        </p:style>
        <p:txBody>
          <a:bodyPr wrap="none" lIns="90000" rIns="90000" tIns="45000" bIns="45000" anchor="ctr">
            <a:noAutofit/>
          </a:bodyPr>
          <a:p>
            <a:pPr algn="ctr"/>
            <a:r>
              <a:rPr b="0" lang="en-US" sz="1800" spc="-1" strike="noStrike">
                <a:solidFill>
                  <a:srgbClr val="000000"/>
                </a:solidFill>
                <a:latin typeface="Arial"/>
              </a:rPr>
              <a:t>Milestone 01</a:t>
            </a:r>
            <a:endParaRPr b="0" lang="en-US" sz="1800" spc="-1" strike="noStrike">
              <a:solidFill>
                <a:srgbClr val="000000"/>
              </a:solidFill>
              <a:latin typeface="Arial"/>
            </a:endParaRPr>
          </a:p>
        </p:txBody>
      </p:sp>
      <p:sp>
        <p:nvSpPr>
          <p:cNvPr id="116" name=""/>
          <p:cNvSpPr txBox="1"/>
          <p:nvPr/>
        </p:nvSpPr>
        <p:spPr>
          <a:xfrm>
            <a:off x="490680" y="1488600"/>
            <a:ext cx="9099000" cy="546120"/>
          </a:xfrm>
          <a:prstGeom prst="rect">
            <a:avLst/>
          </a:prstGeom>
          <a:noFill/>
          <a:ln w="0">
            <a:noFill/>
          </a:ln>
        </p:spPr>
        <p:txBody>
          <a:bodyPr lIns="90000" rIns="90000" tIns="45000" bIns="45000" anchor="t">
            <a:noAutofit/>
          </a:bodyPr>
          <a:p>
            <a:r>
              <a:rPr b="0" lang="en-US" sz="3200" spc="-1" strike="noStrike">
                <a:solidFill>
                  <a:srgbClr val="000000"/>
                </a:solidFill>
                <a:latin typeface="Arial"/>
              </a:rPr>
              <a:t>The smaller you can break them down, the better.</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7" name="PlaceHolder 1"/>
          <p:cNvSpPr>
            <a:spLocks noGrp="1"/>
          </p:cNvSpPr>
          <p:nvPr>
            <p:ph type="subTitle"/>
          </p:nvPr>
        </p:nvSpPr>
        <p:spPr>
          <a:xfrm>
            <a:off x="504000" y="64080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So be sure to write down your bigger goals and try to break them down into much smaller ones. </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80" name="" descr=""/>
          <p:cNvPicPr/>
          <p:nvPr/>
        </p:nvPicPr>
        <p:blipFill>
          <a:blip r:embed="rId1"/>
          <a:stretch/>
        </p:blipFill>
        <p:spPr>
          <a:xfrm>
            <a:off x="833760" y="31680"/>
            <a:ext cx="8504280" cy="566964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8"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Consistency and Discipline.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1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0" name="PlaceHolder 2"/>
          <p:cNvSpPr>
            <a:spLocks noGrp="1"/>
          </p:cNvSpPr>
          <p:nvPr>
            <p:ph/>
          </p:nvPr>
        </p:nvSpPr>
        <p:spPr>
          <a:xfrm>
            <a:off x="504000" y="1289520"/>
            <a:ext cx="9071640" cy="3091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Of course, the next thing we’ll be talking about    are key components to persevering is consistency and discipline.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2" name="PlaceHolder 2"/>
          <p:cNvSpPr>
            <a:spLocks noGrp="1"/>
          </p:cNvSpPr>
          <p:nvPr>
            <p:ph/>
          </p:nvPr>
        </p:nvSpPr>
        <p:spPr>
          <a:xfrm>
            <a:off x="504000" y="1289520"/>
            <a:ext cx="9071640" cy="3091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Of course, the next thing we’ll be talking about    are key components to persevering is consistency and discipline.</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Establish a routine and stick with it.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4" name="PlaceHolder 2"/>
          <p:cNvSpPr>
            <a:spLocks noGrp="1"/>
          </p:cNvSpPr>
          <p:nvPr>
            <p:ph/>
          </p:nvPr>
        </p:nvSpPr>
        <p:spPr>
          <a:xfrm>
            <a:off x="504000" y="1289520"/>
            <a:ext cx="9071640" cy="30913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Of course, the next thing we’ll be talking about    are key components to persevering is consistency and discipline.</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Establish a routine and stick with it.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Even on days when the motivation is low.</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6" name="PlaceHolder 2"/>
          <p:cNvSpPr>
            <a:spLocks noGrp="1"/>
          </p:cNvSpPr>
          <p:nvPr>
            <p:ph/>
          </p:nvPr>
        </p:nvSpPr>
        <p:spPr>
          <a:xfrm>
            <a:off x="504000" y="1307520"/>
            <a:ext cx="9071640" cy="3054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Consistent effort over time builds the foundation for lasting progress and success.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28" name="PlaceHolder 2"/>
          <p:cNvSpPr>
            <a:spLocks noGrp="1"/>
          </p:cNvSpPr>
          <p:nvPr>
            <p:ph/>
          </p:nvPr>
        </p:nvSpPr>
        <p:spPr>
          <a:xfrm>
            <a:off x="504000" y="1307520"/>
            <a:ext cx="9071640" cy="3054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Consistent effort over time builds the foundation for lasting progress and success.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And we know that you need to stick with it.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2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0" name="PlaceHolder 2"/>
          <p:cNvSpPr>
            <a:spLocks noGrp="1"/>
          </p:cNvSpPr>
          <p:nvPr>
            <p:ph/>
          </p:nvPr>
        </p:nvSpPr>
        <p:spPr>
          <a:xfrm>
            <a:off x="504000" y="1307520"/>
            <a:ext cx="9071640" cy="30549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Consistent effort over time builds the foundation for lasting progress and success.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And we know that you need to stick with it.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You may feel like not doing anything one day - but it’s got to be done.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31" name="" descr=""/>
          <p:cNvPicPr/>
          <p:nvPr/>
        </p:nvPicPr>
        <p:blipFill>
          <a:blip r:embed="rId1"/>
          <a:stretch/>
        </p:blipFill>
        <p:spPr>
          <a:xfrm>
            <a:off x="833760" y="31680"/>
            <a:ext cx="8504280" cy="566964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3" name="PlaceHolder 2"/>
          <p:cNvSpPr>
            <a:spLocks noGrp="1"/>
          </p:cNvSpPr>
          <p:nvPr>
            <p:ph/>
          </p:nvPr>
        </p:nvSpPr>
        <p:spPr>
          <a:xfrm>
            <a:off x="504000" y="1189800"/>
            <a:ext cx="9071640" cy="3290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It’s OK to take a mental health day if you’re not feeling your best mentally.</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5" name="PlaceHolder 2"/>
          <p:cNvSpPr>
            <a:spLocks noGrp="1"/>
          </p:cNvSpPr>
          <p:nvPr>
            <p:ph/>
          </p:nvPr>
        </p:nvSpPr>
        <p:spPr>
          <a:xfrm>
            <a:off x="504000" y="1189800"/>
            <a:ext cx="9071640" cy="3290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It’s OK to take a mental health day if you’re not feeling your best mentally.</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But remember, it’s always a good idea to keep going and work towards your goal.</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2" name="PlaceHolder 2"/>
          <p:cNvSpPr>
            <a:spLocks noGrp="1"/>
          </p:cNvSpPr>
          <p:nvPr>
            <p:ph/>
          </p:nvPr>
        </p:nvSpPr>
        <p:spPr>
          <a:xfrm>
            <a:off x="504000" y="1326600"/>
            <a:ext cx="9071640" cy="35265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You’re going to learn the strategies that develop both physical and mental perseverance and understand their profound impact on our overall well-being.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37" name="PlaceHolder 2"/>
          <p:cNvSpPr>
            <a:spLocks noGrp="1"/>
          </p:cNvSpPr>
          <p:nvPr>
            <p:ph/>
          </p:nvPr>
        </p:nvSpPr>
        <p:spPr>
          <a:xfrm>
            <a:off x="504000" y="1189800"/>
            <a:ext cx="9071640" cy="32907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It’s OK to take a mental health day if you’re not feeling your best mentally.</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But remember, it’s always a good idea to keep going and work towards your goal.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No need to slack off or procrastinate either.</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8"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Listen to Your Body.</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3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0" name="PlaceHolder 2"/>
          <p:cNvSpPr>
            <a:spLocks noGrp="1"/>
          </p:cNvSpPr>
          <p:nvPr>
            <p:ph/>
          </p:nvPr>
        </p:nvSpPr>
        <p:spPr>
          <a:xfrm>
            <a:off x="504000" y="1031040"/>
            <a:ext cx="9071640" cy="3608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Finally, we ask you to listen to your body.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2" name="PlaceHolder 2"/>
          <p:cNvSpPr>
            <a:spLocks noGrp="1"/>
          </p:cNvSpPr>
          <p:nvPr>
            <p:ph/>
          </p:nvPr>
        </p:nvSpPr>
        <p:spPr>
          <a:xfrm>
            <a:off x="504000" y="1031040"/>
            <a:ext cx="9071640" cy="3608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Finally, we ask you to listen to your body.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While pushing yourself is essential, you need to make sure you do this to avoid fatigue, injury,      and burnout. </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4" name="PlaceHolder 2"/>
          <p:cNvSpPr>
            <a:spLocks noGrp="1"/>
          </p:cNvSpPr>
          <p:nvPr>
            <p:ph/>
          </p:nvPr>
        </p:nvSpPr>
        <p:spPr>
          <a:xfrm>
            <a:off x="504000" y="1031040"/>
            <a:ext cx="9071640" cy="360828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Finally, we ask you to listen to your body.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While pushing yourself is essential, you need to make sure you do this to avoid fatigue, injury,      and burnout.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It’s OK to rest and recover so you can be able to maintain long-term perseverance.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pic>
        <p:nvPicPr>
          <p:cNvPr id="145" name="" descr=""/>
          <p:cNvPicPr/>
          <p:nvPr/>
        </p:nvPicPr>
        <p:blipFill>
          <a:blip r:embed="rId1"/>
          <a:stretch/>
        </p:blipFill>
        <p:spPr>
          <a:xfrm>
            <a:off x="833760" y="31680"/>
            <a:ext cx="8504280" cy="5669640"/>
          </a:xfrm>
          <a:prstGeom prst="rect">
            <a:avLst/>
          </a:prstGeom>
          <a:ln w="0">
            <a:noFill/>
          </a:ln>
        </p:spPr>
      </p:pic>
    </p:spTree>
  </p:cSld>
  <mc:AlternateContent>
    <mc:Choice Requires="p14">
      <p:transition spd="slow" p14:dur="2000"/>
    </mc:Choice>
    <mc:Fallback>
      <p:transition spd="slow"/>
    </mc:Fallback>
  </mc:AlternateContent>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7" name="PlaceHolder 2"/>
          <p:cNvSpPr>
            <a:spLocks noGrp="1"/>
          </p:cNvSpPr>
          <p:nvPr>
            <p:ph/>
          </p:nvPr>
        </p:nvSpPr>
        <p:spPr>
          <a:xfrm>
            <a:off x="504000" y="1348560"/>
            <a:ext cx="9071640" cy="2973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It would be a good idea to set a target (assuming you're doing some kind of training) and once you reach a daily target - then call it a day. </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4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49" name="PlaceHolder 2"/>
          <p:cNvSpPr>
            <a:spLocks noGrp="1"/>
          </p:cNvSpPr>
          <p:nvPr>
            <p:ph/>
          </p:nvPr>
        </p:nvSpPr>
        <p:spPr>
          <a:xfrm>
            <a:off x="504000" y="1348560"/>
            <a:ext cx="9071640" cy="2973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It would be a good idea to set a target (assuming you're doing some kind of training) and once you reach a daily target - then call it a day. </a:t>
            </a:r>
            <a:endParaRPr b="0" lang="en-US" sz="38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800" spc="-1" strike="noStrike">
                <a:solidFill>
                  <a:srgbClr val="000000"/>
                </a:solidFill>
                <a:latin typeface="Arial Narrow"/>
              </a:rPr>
              <a:t>Again, do not overdo it and don’t push yourself too hard.</a:t>
            </a:r>
            <a:endParaRPr b="0" lang="en-US" sz="38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0"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1" name="PlaceHolder 2"/>
          <p:cNvSpPr>
            <a:spLocks noGrp="1"/>
          </p:cNvSpPr>
          <p:nvPr>
            <p:ph/>
          </p:nvPr>
        </p:nvSpPr>
        <p:spPr>
          <a:xfrm>
            <a:off x="504000" y="2092320"/>
            <a:ext cx="9071640" cy="1485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Know your limit. </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2"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3" name="PlaceHolder 2"/>
          <p:cNvSpPr>
            <a:spLocks noGrp="1"/>
          </p:cNvSpPr>
          <p:nvPr>
            <p:ph/>
          </p:nvPr>
        </p:nvSpPr>
        <p:spPr>
          <a:xfrm>
            <a:off x="504000" y="2092320"/>
            <a:ext cx="9071640" cy="148572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Know your limit. </a:t>
            </a:r>
            <a:endParaRPr b="0" lang="en-US" sz="40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4000" spc="-1" strike="noStrike">
                <a:solidFill>
                  <a:srgbClr val="000000"/>
                </a:solidFill>
                <a:latin typeface="Arial Narrow"/>
              </a:rPr>
              <a:t>Know what your body is telling you.</a:t>
            </a:r>
            <a:endParaRPr b="0" lang="en-US" sz="40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84" name="PlaceHolder 2"/>
          <p:cNvSpPr>
            <a:spLocks noGrp="1"/>
          </p:cNvSpPr>
          <p:nvPr>
            <p:ph/>
          </p:nvPr>
        </p:nvSpPr>
        <p:spPr>
          <a:xfrm>
            <a:off x="504000" y="1326600"/>
            <a:ext cx="9071640" cy="352656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You’re going to learn the strategies that develop both physical and mental perseverance and understand their profound impact on our overall well-being.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Once you are finished with this, you will be armed        with excellent tips that will be useful for when you may   be working out, studying, or preparing for something  much greater.</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4"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5" name="PlaceHolder 2"/>
          <p:cNvSpPr>
            <a:spLocks noGrp="1"/>
          </p:cNvSpPr>
          <p:nvPr>
            <p:ph/>
          </p:nvPr>
        </p:nvSpPr>
        <p:spPr>
          <a:xfrm>
            <a:off x="504000" y="1330200"/>
            <a:ext cx="9071640" cy="3009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that will just about cover it in this presentation.</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6"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7" name="PlaceHolder 2"/>
          <p:cNvSpPr>
            <a:spLocks noGrp="1"/>
          </p:cNvSpPr>
          <p:nvPr>
            <p:ph/>
          </p:nvPr>
        </p:nvSpPr>
        <p:spPr>
          <a:xfrm>
            <a:off x="504000" y="1330200"/>
            <a:ext cx="9071640" cy="3009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that will just about cover it in this presentation.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that you follow these steps in order to cultivate your physical and mental perseverance.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58"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159" name="PlaceHolder 2"/>
          <p:cNvSpPr>
            <a:spLocks noGrp="1"/>
          </p:cNvSpPr>
          <p:nvPr>
            <p:ph/>
          </p:nvPr>
        </p:nvSpPr>
        <p:spPr>
          <a:xfrm>
            <a:off x="504000" y="1330200"/>
            <a:ext cx="9071640" cy="300960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So that will just about cover it in this presentation.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We hope that you follow these steps in order to cultivate your physical and mental perseverance. </a:t>
            </a:r>
            <a:endParaRPr b="0" lang="en-US" sz="36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600" spc="-1" strike="noStrike">
                <a:solidFill>
                  <a:srgbClr val="000000"/>
                </a:solidFill>
                <a:latin typeface="Arial Narrow"/>
              </a:rPr>
              <a:t>And when you do, you’ll be much tougher than  ever before.</a:t>
            </a:r>
            <a:endParaRPr b="0" lang="en-US" sz="36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160" name="PlaceHolder 1"/>
          <p:cNvSpPr>
            <a:spLocks noGrp="1"/>
          </p:cNvSpPr>
          <p:nvPr>
            <p:ph type="subTitle"/>
          </p:nvPr>
        </p:nvSpPr>
        <p:spPr>
          <a:xfrm>
            <a:off x="504000" y="226080"/>
            <a:ext cx="9071640" cy="4388400"/>
          </a:xfrm>
          <a:prstGeom prst="rect">
            <a:avLst/>
          </a:prstGeom>
          <a:noFill/>
          <a:ln w="0">
            <a:noFill/>
          </a:ln>
        </p:spPr>
        <p:txBody>
          <a:bodyPr lIns="0" rIns="0" tIns="0" bIns="0" anchor="ctr">
            <a:noAutofit/>
          </a:bodyPr>
          <a:p>
            <a:pPr algn="ctr"/>
            <a:r>
              <a:rPr b="0" lang="en-US" sz="4000" spc="-1" strike="noStrike">
                <a:solidFill>
                  <a:srgbClr val="000000"/>
                </a:solidFill>
                <a:latin typeface="Arial"/>
              </a:rPr>
              <a:t>Thanks for checking this out, </a:t>
            </a:r>
            <a:endParaRPr b="0" lang="en-US" sz="4000" spc="-1" strike="noStrike">
              <a:solidFill>
                <a:srgbClr val="000000"/>
              </a:solidFill>
              <a:latin typeface="Arial"/>
            </a:endParaRPr>
          </a:p>
          <a:p>
            <a:pPr algn="ctr"/>
            <a:r>
              <a:rPr b="0" lang="en-US" sz="4000" spc="-1" strike="noStrike">
                <a:solidFill>
                  <a:srgbClr val="000000"/>
                </a:solidFill>
                <a:latin typeface="Arial"/>
              </a:rPr>
              <a:t>we’ll see you soon.</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5"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86"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r>
              <a:rPr b="0" lang="en-US" sz="4000" spc="-1" strike="noStrike">
                <a:solidFill>
                  <a:srgbClr val="000000"/>
                </a:solidFill>
                <a:latin typeface="Arial"/>
              </a:rPr>
              <a:t>Now, let’s go straight to it and talk more about cultivating perseverance for the physical and mental aspects of your life.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7"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0" lang="en-US" sz="4400" spc="-1" strike="noStrike" cap="all">
              <a:solidFill>
                <a:srgbClr val="000000"/>
              </a:solidFill>
              <a:latin typeface="Arial"/>
            </a:endParaRPr>
          </a:p>
        </p:txBody>
      </p:sp>
      <p:sp>
        <p:nvSpPr>
          <p:cNvPr id="88" name="PlaceHolder 2"/>
          <p:cNvSpPr>
            <a:spLocks noGrp="1"/>
          </p:cNvSpPr>
          <p:nvPr>
            <p:ph type="subTitle"/>
          </p:nvPr>
        </p:nvSpPr>
        <p:spPr>
          <a:xfrm>
            <a:off x="504000" y="1326600"/>
            <a:ext cx="9071640" cy="3288240"/>
          </a:xfrm>
          <a:prstGeom prst="rect">
            <a:avLst/>
          </a:prstGeom>
          <a:noFill/>
          <a:ln w="0">
            <a:noFill/>
          </a:ln>
        </p:spPr>
        <p:txBody>
          <a:bodyPr lIns="0" rIns="0" tIns="0" bIns="0" anchor="ctr">
            <a:noAutofit/>
          </a:bodyPr>
          <a:p>
            <a:pPr indent="0" algn="ctr">
              <a:buNone/>
            </a:pPr>
            <a:r>
              <a:rPr b="0" lang="en-US" sz="4000" spc="-1" strike="noStrike">
                <a:solidFill>
                  <a:srgbClr val="000000"/>
                </a:solidFill>
                <a:latin typeface="Arial"/>
              </a:rPr>
              <a:t>Understanding Physical Perseverance</a:t>
            </a:r>
            <a:endParaRPr b="0" lang="en-US" sz="4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89"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0"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to begin, let’s talk about physical perseverance.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1"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2"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to begin, let’s talk about physical perseverance.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refers to the ability to maintain determination and resilience in the face of physical challenges. </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rotWithShape="0">
          <a:blip r:embed="rId1"/>
          <a:stretch/>
        </a:blipFill>
      </p:bgPr>
    </p:bg>
    <p:spTree>
      <p:nvGrpSpPr>
        <p:cNvPr id="1" name=""/>
        <p:cNvGrpSpPr/>
        <p:nvPr/>
      </p:nvGrpSpPr>
      <p:grpSpPr>
        <a:xfrm>
          <a:off x="0" y="0"/>
          <a:ext cx="0" cy="0"/>
          <a:chOff x="0" y="0"/>
          <a:chExt cx="0" cy="0"/>
        </a:xfrm>
      </p:grpSpPr>
      <p:sp>
        <p:nvSpPr>
          <p:cNvPr id="93" name="PlaceHolder 1"/>
          <p:cNvSpPr>
            <a:spLocks noGrp="1"/>
          </p:cNvSpPr>
          <p:nvPr>
            <p:ph type="title"/>
          </p:nvPr>
        </p:nvSpPr>
        <p:spPr>
          <a:xfrm>
            <a:off x="504000" y="226080"/>
            <a:ext cx="9071640" cy="946440"/>
          </a:xfrm>
          <a:prstGeom prst="rect">
            <a:avLst/>
          </a:prstGeom>
          <a:noFill/>
          <a:ln w="0">
            <a:noFill/>
          </a:ln>
        </p:spPr>
        <p:txBody>
          <a:bodyPr lIns="0" rIns="0" tIns="0" bIns="0" anchor="ctr">
            <a:noAutofit/>
          </a:bodyPr>
          <a:p>
            <a:pPr indent="0" algn="ctr">
              <a:buNone/>
            </a:pPr>
            <a:endParaRPr b="1" lang="en-US" sz="4400" spc="-1" strike="noStrike" cap="all">
              <a:solidFill>
                <a:srgbClr val="000000"/>
              </a:solidFill>
              <a:latin typeface="Arial"/>
            </a:endParaRPr>
          </a:p>
        </p:txBody>
      </p:sp>
      <p:sp>
        <p:nvSpPr>
          <p:cNvPr id="94" name="PlaceHolder 2"/>
          <p:cNvSpPr>
            <a:spLocks noGrp="1"/>
          </p:cNvSpPr>
          <p:nvPr>
            <p:ph/>
          </p:nvPr>
        </p:nvSpPr>
        <p:spPr>
          <a:xfrm>
            <a:off x="504000" y="1326600"/>
            <a:ext cx="9071640" cy="3288240"/>
          </a:xfrm>
          <a:prstGeom prst="rect">
            <a:avLst/>
          </a:prstGeom>
          <a:noFill/>
          <a:ln w="0">
            <a:noFill/>
          </a:ln>
        </p:spPr>
        <p:txBody>
          <a:bodyPr lIns="0" rIns="0" tIns="0" bIns="0" anchor="t">
            <a:normAutofit/>
          </a:bodyPr>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So to begin, let’s talk about physical perseverance.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This refers to the ability to maintain determination and resilience in the face of physical challenges. </a:t>
            </a:r>
            <a:endParaRPr b="0" lang="en-US" sz="3200" spc="-1" strike="noStrike">
              <a:solidFill>
                <a:srgbClr val="000000"/>
              </a:solidFill>
              <a:latin typeface="Arial Narrow"/>
            </a:endParaRPr>
          </a:p>
          <a:p>
            <a:pPr marL="432000" indent="-324000">
              <a:spcBef>
                <a:spcPts val="1414"/>
              </a:spcBef>
              <a:buClr>
                <a:srgbClr val="000000"/>
              </a:buClr>
              <a:buSzPct val="45000"/>
              <a:buFont typeface="Wingdings" charset="2"/>
              <a:buChar char=""/>
            </a:pPr>
            <a:r>
              <a:rPr b="0" lang="en-US" sz="3200" spc="-1" strike="noStrike">
                <a:solidFill>
                  <a:srgbClr val="000000"/>
                </a:solidFill>
                <a:latin typeface="Arial Narrow"/>
              </a:rPr>
              <a:t>Whether it’s sports, fitness, or simply daily activities, physical perseverance will play a role in pushing our boundaries and achieving excellence.</a:t>
            </a:r>
            <a:endParaRPr b="0" lang="en-US" sz="3200" spc="-1" strike="noStrike">
              <a:solidFill>
                <a:srgbClr val="000000"/>
              </a:solidFill>
              <a:latin typeface="Arial Narrow"/>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95</TotalTime>
  <Application>LibreOffice/7.5.1.2$Windows_X86_64 LibreOffice_project/fcbaee479e84c6cd81291587d2ee68cba099e129</Application>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2020-05-19T15:03:18Z</dcterms:created>
  <dc:creator/>
  <dc:description/>
  <dc:language>en-GB</dc:language>
  <cp:lastModifiedBy/>
  <dcterms:modified xsi:type="dcterms:W3CDTF">2023-08-16T11:34:02Z</dcterms:modified>
  <cp:revision>14</cp:revision>
  <dc:subject/>
  <dc:title/>
</cp:coreProperties>
</file>