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43.xml.rels" ContentType="application/vnd.openxmlformats-package.relationships+xml"/>
  <Override PartName="/ppt/slides/_rels/slide21.xml.rels" ContentType="application/vnd.openxmlformats-package.relationships+xml"/>
  <Override PartName="/ppt/slides/_rels/slide44.xml.rels" ContentType="application/vnd.openxmlformats-package.relationships+xml"/>
  <Override PartName="/ppt/slides/_rels/slide22.xml.rels" ContentType="application/vnd.openxmlformats-package.relationships+xml"/>
  <Override PartName="/ppt/slides/_rels/slide45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43.xml" ContentType="application/vnd.openxmlformats-officedocument.presentationml.slide+xml"/>
  <Override PartName="/ppt/slides/slide22.xml" ContentType="application/vnd.openxmlformats-officedocument.presentationml.slide+xml"/>
  <Override PartName="/ppt/slides/slide44.xml" ContentType="application/vnd.openxmlformats-officedocument.presentationml.slide+xml"/>
  <Override PartName="/ppt/slides/slide23.xml" ContentType="application/vnd.openxmlformats-officedocument.presentationml.slide+xml"/>
  <Override PartName="/ppt/slides/slide45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4970C5C-D5F9-4BEF-87DA-C99257901AC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6C1ACA7-9D18-44A4-81EB-3A90D070B4A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19592BB-C841-4810-A567-5E672C2CBEA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7E29474-03F9-486C-B9A6-94B808421E5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CC395E6-1A01-4EC0-A390-CE94F13C5A5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B23F8D5-8575-407A-88AA-3C4F1964B4E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5D05A3C-5F01-489B-9E69-98CF55C402C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9B49355-B953-4D78-A3B8-0E56D5317BE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E56EE7A-F579-4A76-B920-020429AA8F9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D550EA9-E76A-4BB6-98F9-54FEE5C55D1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978D960-F3AB-446F-99E8-0BDD02220BE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21B0D98-830A-44D7-B4FD-C8315FCF181F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FBC25DBB-F0C5-490F-A174-D40A1F88AE10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How to Adjust Your Mindset for Resilience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1" lang="en-US" sz="4400" spc="-1" strike="noStrike" cap="all">
                <a:solidFill>
                  <a:srgbClr val="000000"/>
                </a:solidFill>
                <a:latin typeface="Arial"/>
              </a:rPr>
              <a:t>Fixed mindset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04000" y="1693080"/>
            <a:ext cx="9071640" cy="228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a fixed mindset, individuals believe their abilities and traits are innate and unchangeable.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1" lang="en-US" sz="4400" spc="-1" strike="noStrike" cap="all">
                <a:solidFill>
                  <a:srgbClr val="000000"/>
                </a:solidFill>
                <a:latin typeface="Arial"/>
              </a:rPr>
              <a:t>Fixed mindset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504000" y="1693080"/>
            <a:ext cx="9071640" cy="228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a fixed mindset, individuals believe their abilities and traits are innate and unchangeable.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may shy away from challenges to avoid setbacks.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1" lang="en-US" sz="4400" spc="-1" strike="noStrike" cap="all">
                <a:solidFill>
                  <a:srgbClr val="000000"/>
                </a:solidFill>
                <a:latin typeface="Arial"/>
              </a:rPr>
              <a:t>Fixed mindset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504000" y="1693080"/>
            <a:ext cx="9071640" cy="228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a fixed mindset, individuals believe their abilities and traits are innate and unchangeable.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may shy away from challenges to avoid setbacks.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Fearing those setbacks reflects their inherent limitations.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1" lang="en-US" sz="4400" spc="-1" strike="noStrike" cap="all">
                <a:solidFill>
                  <a:srgbClr val="000000"/>
                </a:solidFill>
                <a:latin typeface="Arial"/>
              </a:rPr>
              <a:t>Growth mindset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1" lang="en-US" sz="4400" spc="-1" strike="noStrike" cap="all">
                <a:solidFill>
                  <a:srgbClr val="000000"/>
                </a:solidFill>
                <a:latin typeface="Arial"/>
              </a:rPr>
              <a:t>Growth mindset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561680"/>
            <a:ext cx="9071640" cy="2547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contrast, individuals with a growth mindset believe    that their abilities can be developed through dedication and effort.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1" lang="en-US" sz="4400" spc="-1" strike="noStrike" cap="all">
                <a:solidFill>
                  <a:srgbClr val="000000"/>
                </a:solidFill>
                <a:latin typeface="Arial"/>
              </a:rPr>
              <a:t>Growth mindset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561680"/>
            <a:ext cx="9071640" cy="2547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contrast, individuals with a growth mindset believe    that their abilities can be developed through dedication and effort.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They view challenges as opportunities for growth and embrace the process of learning.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Now that you have a basic understanding of the two types of mindsets, let’s dive into the following mindset adjusting strategies.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Embrace challenges as opportunities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" descr=""/>
          <p:cNvPicPr/>
          <p:nvPr/>
        </p:nvPicPr>
        <p:blipFill>
          <a:blip r:embed="rId1"/>
          <a:stretch/>
        </p:blipFill>
        <p:spPr>
          <a:xfrm>
            <a:off x="3196080" y="31680"/>
            <a:ext cx="37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By adopting a growth mindset,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you transform difficulties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from being roadblocks into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stepping stones towards success.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298520"/>
            <a:ext cx="9071640" cy="30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important to make certain adjustments to ensure that you have this skill that can be cultivated by way of your thoughts and attitudes.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Focus on effort and improvement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04000" y="963000"/>
            <a:ext cx="9071640" cy="37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Shift your focus from the end result to the effort and improvement you make along the way.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504000" y="963000"/>
            <a:ext cx="9071640" cy="37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Shift your focus from the end result to the effort and improvement you make along the way.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a growth mindset, progress and persevering are celebrated, irrespective of whether you achieve  immediate success.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504000" y="963000"/>
            <a:ext cx="9071640" cy="3744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Shift your focus from the end result to the effort and improvement you make along the way.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In a growth mindset, progress and persevering are celebrated, irrespective of whether you achieve  immediate success.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By recognizing your efforts, you build resilience and motivation to keep pushing forward.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Cultivate self-compassion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" descr=""/>
          <p:cNvPicPr/>
          <p:nvPr/>
        </p:nvPicPr>
        <p:blipFill>
          <a:blip r:embed="rId1"/>
          <a:stretch/>
        </p:blipFill>
        <p:spPr>
          <a:xfrm>
            <a:off x="-209520" y="-194400"/>
            <a:ext cx="10434240" cy="6955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504000" y="1534320"/>
            <a:ext cx="9071640" cy="260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Treat yourself with the same kindness and understanding you would offer to a friend facing challenges.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504000" y="1534320"/>
            <a:ext cx="9071640" cy="260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Treat yourself with the same kindness and understanding you would offer to a friend facing challenges.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Acknowledge that setbacks are a part of life, and responding with self-compassion helps you recover and bounce back stronger.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Challenge negative self-talk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"/>
          <p:cNvSpPr/>
          <p:nvPr/>
        </p:nvSpPr>
        <p:spPr>
          <a:xfrm>
            <a:off x="3017160" y="932760"/>
            <a:ext cx="4045680" cy="3804840"/>
          </a:xfrm>
          <a:prstGeom prst="smileyFace">
            <a:avLst>
              <a:gd name="adj" fmla="val -9282"/>
            </a:avLst>
          </a:prstGeom>
          <a:solidFill>
            <a:srgbClr val="729fcf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298520"/>
            <a:ext cx="9071640" cy="307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important to make certain adjustments to ensure that you have this skill that can be cultivated by way of your thoughts and attitudes.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By understanding the power of mindset, we can transform how we perceive and respond to challenges, ultimately enhancing our ability to bounce back from adversity.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"/>
          <p:cNvSpPr/>
          <p:nvPr/>
        </p:nvSpPr>
        <p:spPr>
          <a:xfrm>
            <a:off x="3017160" y="932760"/>
            <a:ext cx="4045680" cy="3804840"/>
          </a:xfrm>
          <a:prstGeom prst="smileyFace">
            <a:avLst>
              <a:gd name="adj" fmla="val 370"/>
            </a:avLst>
          </a:prstGeom>
          <a:solidFill>
            <a:srgbClr val="66ff66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"/>
          <p:cNvSpPr/>
          <p:nvPr/>
        </p:nvSpPr>
        <p:spPr>
          <a:xfrm>
            <a:off x="3017160" y="932760"/>
            <a:ext cx="4045680" cy="3804840"/>
          </a:xfrm>
          <a:prstGeom prst="smileyFace">
            <a:avLst>
              <a:gd name="adj" fmla="val 9282"/>
            </a:avLst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	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Learn from setbacks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504000" y="1307520"/>
            <a:ext cx="9071640" cy="305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In a growth mindset, setbacks are viewed as learning opportunities.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504000" y="1307520"/>
            <a:ext cx="9071640" cy="305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In a growth mindset, setbacks are viewed as learning opportunities.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Take time to reflect on the lessons you can glean from challenging experiences.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504000" y="1307520"/>
            <a:ext cx="9071640" cy="305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In a growth mindset, setbacks are viewed as learning opportunities.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Take time to reflect on the lessons you can glean from challenging experiences. 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400" spc="-1" strike="noStrike">
                <a:solidFill>
                  <a:srgbClr val="000000"/>
                </a:solidFill>
                <a:latin typeface="Arial Narrow"/>
              </a:rPr>
              <a:t>Analyze what worked well and what can be improved.</a:t>
            </a:r>
            <a:endParaRPr b="0" lang="en-US" sz="34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" descr=""/>
          <p:cNvPicPr/>
          <p:nvPr/>
        </p:nvPicPr>
        <p:blipFill>
          <a:blip r:embed="rId1"/>
          <a:stretch/>
        </p:blipFill>
        <p:spPr>
          <a:xfrm>
            <a:off x="2959920" y="31680"/>
            <a:ext cx="425196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/>
          </p:nvPr>
        </p:nvSpPr>
        <p:spPr>
          <a:xfrm>
            <a:off x="504000" y="1003680"/>
            <a:ext cx="9071640" cy="366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We’ve said this in previous presentations that failure occurs when you have given up.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/>
          </p:nvPr>
        </p:nvSpPr>
        <p:spPr>
          <a:xfrm>
            <a:off x="504000" y="1003680"/>
            <a:ext cx="9071640" cy="366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We’ve said this in previous presentations that failure occurs when you have given up.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you want to reframe these so-called failures you experience as setbacks.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/>
          </p:nvPr>
        </p:nvSpPr>
        <p:spPr>
          <a:xfrm>
            <a:off x="504000" y="1003680"/>
            <a:ext cx="9071640" cy="366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We’ve said this in previous presentations that failure occurs when you have given up.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you want to reframe these so-called failures you experience as setbacks.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want to see these as learning opportunities where you can see where you slipped up and how to avoid such mistakes in the future.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04000" y="1148760"/>
            <a:ext cx="9071640" cy="337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will be diving into the key strategies to adjust your mindset for resilience.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504000" y="1552680"/>
            <a:ext cx="9071640" cy="2565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Also, one last thing - setbacks can occur and they are beyond your control.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504000" y="1552680"/>
            <a:ext cx="9071640" cy="2565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Also, one last thing - setbacks can occur and they are beyond your control.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Which means you need to learn how to adapt and make changes when necessary.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Having that agility and flexibility to change at a moment's notice due to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 setback that happens outside of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your control will ensure that you have the growth mindset.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504000" y="1207800"/>
            <a:ext cx="9071640" cy="325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With that said, we thank you for checking out this presentation.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/>
          </p:nvPr>
        </p:nvSpPr>
        <p:spPr>
          <a:xfrm>
            <a:off x="504000" y="1207800"/>
            <a:ext cx="9071640" cy="325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With that said, we thank you for checking out this presentation.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hope that you use these five steps to help you adjust your mindset for resilience.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504000" y="1207800"/>
            <a:ext cx="9071640" cy="3254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With that said, we thank you for checking out this presentation.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hope that you use these five steps to help you adjust your mindset for resilience.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And when you have a resilient mindset, there will be no stopping you when it comes to achieving your goals. 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504000" y="1148760"/>
            <a:ext cx="9071640" cy="337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will be diving into the key strategies to adjust your mindset for resilience.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Now, to kick off, we’re going to discuss understanding the power of mindset.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504000" y="1148760"/>
            <a:ext cx="9071640" cy="337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will be diving into the key strategies to adjust your mindset for resilience.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Now, to kick off, we’re going to discuss understanding the power of mindset.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So here we go.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504000" y="1915560"/>
            <a:ext cx="9071640" cy="1839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Our mindset influences how we interpret events, view our abilities, and approach situations.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504000" y="1915560"/>
            <a:ext cx="9071640" cy="1839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Our mindset influences how we interpret events, view our abilities, and approach situations.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 can be broadly categorized into two main types…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1" lang="en-US" sz="4400" spc="-1" strike="noStrike" cap="all">
                <a:solidFill>
                  <a:srgbClr val="000000"/>
                </a:solidFill>
                <a:latin typeface="Arial"/>
              </a:rPr>
              <a:t>Fixed mindset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2023-08-16T14:26:32Z</dcterms:modified>
  <cp:revision>22</cp:revision>
  <dc:subject/>
  <dc:title/>
</cp:coreProperties>
</file>