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png" ContentType="image/png"/>
  <Override PartName="/ppt/media/image5.jpeg" ContentType="image/jpeg"/>
  <Override PartName="/ppt/media/image6.jpeg" ContentType="image/jpe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32.xml" ContentType="application/vnd.openxmlformats-officedocument.presentationml.slide+xml"/>
  <Override PartName="/ppt/slides/slide11.xml" ContentType="application/vnd.openxmlformats-officedocument.presentationml.slide+xml"/>
  <Override PartName="/ppt/slides/slide33.xml" ContentType="application/vnd.openxmlformats-officedocument.presentationml.slide+xml"/>
  <Override PartName="/ppt/slides/slide12.xml" ContentType="application/vnd.openxmlformats-officedocument.presentationml.slide+xml"/>
  <Override PartName="/ppt/slides/slide34.xml" ContentType="application/vnd.openxmlformats-officedocument.presentationml.slide+xml"/>
  <Override PartName="/ppt/slides/slide13.xml" ContentType="application/vnd.openxmlformats-officedocument.presentationml.slide+xml"/>
  <Override PartName="/ppt/slides/slide35.xml" ContentType="application/vnd.openxmlformats-officedocument.presentationml.slide+xml"/>
  <Override PartName="/ppt/slides/slide14.xml" ContentType="application/vnd.openxmlformats-officedocument.presentationml.slide+xml"/>
  <Override PartName="/ppt/slides/slide36.xml" ContentType="application/vnd.openxmlformats-officedocument.presentationml.slide+xml"/>
  <Override PartName="/ppt/slides/slide15.xml" ContentType="application/vnd.openxmlformats-officedocument.presentationml.slide+xml"/>
  <Override PartName="/ppt/slides/slide37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7.xml" ContentType="application/vnd.openxmlformats-officedocument.presentationml.slide+xml"/>
  <Override PartName="/ppt/slides/slide39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4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32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4.xml.rels" ContentType="application/vnd.openxmlformats-package.relationships+xml"/>
  <Override PartName="/ppt/slides/_rels/slide37.xml.rels" ContentType="application/vnd.openxmlformats-package.relationships+xml"/>
  <Override PartName="/ppt/slides/_rels/slide15.xml.rels" ContentType="application/vnd.openxmlformats-package.relationships+xml"/>
  <Override PartName="/ppt/slides/_rels/slide38.xml.rels" ContentType="application/vnd.openxmlformats-package.relationships+xml"/>
  <Override PartName="/ppt/slides/_rels/slide16.xml.rels" ContentType="application/vnd.openxmlformats-package.relationships+xml"/>
  <Override PartName="/ppt/slides/_rels/slide39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42.xml.rels" ContentType="application/vnd.openxmlformats-package.relationships+xml"/>
  <Override PartName="/ppt/slides/_rels/slide20.xml.rels" ContentType="application/vnd.openxmlformats-package.relationships+xml"/>
  <Override PartName="/ppt/slides/_rels/slide43.xml.rels" ContentType="application/vnd.openxmlformats-package.relationships+xml"/>
  <Override PartName="/ppt/slides/_rels/slide21.xml.rels" ContentType="application/vnd.openxmlformats-package.relationships+xml"/>
  <Override PartName="/ppt/slides/_rels/slide44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slide21.xml" ContentType="application/vnd.openxmlformats-officedocument.presentationml.slide+xml"/>
  <Override PartName="/ppt/slides/slide43.xml" ContentType="application/vnd.openxmlformats-officedocument.presentationml.slide+xml"/>
  <Override PartName="/ppt/slides/slide22.xml" ContentType="application/vnd.openxmlformats-officedocument.presentationml.slide+xml"/>
  <Override PartName="/ppt/slides/slide44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</p:sldIdLst>
  <p:sldSz cx="10080625" cy="567055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E46B93B-BC9F-4000-AC44-C71C19D173F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E4DEF8A-B46E-4321-B467-BAEF54946A4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4854D96-C147-436E-AC87-8EEB0E327B2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A2D42B-0ADC-4F42-A40B-F27A499B91E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FCCB451-67EB-41E7-A966-F9BB2662BEC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11BB80F-17A6-4A1A-AAA9-740DEFBD3D8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2BB720-BDDD-4A02-A78E-BCE5479170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1CE111B-5C92-422F-B4CC-3CA1EA5322E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1D48CD3-9B6B-4C1E-AA67-5BF8E9A71FB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1A5BD2-E571-4985-B167-00BB8A359E5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8963E75-5D8E-4CAB-9B87-567847F59D1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181FCA7-B80C-41A3-9426-238EEA8E9C4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GB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 cap="all">
              <a:solidFill>
                <a:srgbClr val="ffffff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4"/>
              </a:spcBef>
              <a:buNone/>
            </a:pPr>
            <a:endParaRPr b="0" lang="en-US" sz="3200" spc="-1" strike="noStrike">
              <a:solidFill>
                <a:srgbClr val="ffffff"/>
              </a:solidFill>
              <a:latin typeface="Arial Narrow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small">
                <a:solidFill>
                  <a:srgbClr val="000099"/>
                </a:solidFill>
                <a:latin typeface="Arial"/>
              </a:rPr>
              <a:t>Click to edit the title text format</a:t>
            </a:r>
            <a:endParaRPr b="0" lang="en-US" sz="4400" spc="-1" strike="noStrike" cap="small">
              <a:solidFill>
                <a:srgbClr val="000099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58472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99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99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99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99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99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99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99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99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99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99"/>
              </a:solidFill>
              <a:latin typeface="Arial Narrow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 cap="all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 Narrow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 Narrow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 Narrow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 Narrow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 Narrow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 Narrow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dt" idx="1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 idx="2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 idx="3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43121B1F-BEF6-4FD5-A269-3B573D43F169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8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8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Facing Adversity: 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800" spc="-1" strike="noStrike">
                <a:solidFill>
                  <a:srgbClr val="ffffff"/>
                </a:solidFill>
                <a:latin typeface="Arial Black"/>
              </a:rPr>
              <a:t>5 Tips to Overcome it Fast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1. Accept your emotions.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3224160" y="-720"/>
            <a:ext cx="36406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4000" y="1543680"/>
            <a:ext cx="9071640" cy="258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first step to overcoming adversity is to accept and acknowledge your emotions without judgment.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504000" y="1543680"/>
            <a:ext cx="9071640" cy="258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The first step to overcoming adversity is to accept and acknowledge your emotions without judgment.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OK to feel upset or overwhelmed.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504000" y="1393920"/>
            <a:ext cx="9071640" cy="288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Allow yourself to experience these emotions fully, as it is an essential part of the healing process.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504000" y="1393920"/>
            <a:ext cx="9071640" cy="2882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Allow yourself to experience these emotions fully, as it is an essential part of the healing process.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By accepting your emotions, you can process them more effectively and move forward with a clearer mind.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2. Reframe the situation.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/>
          </p:nvPr>
        </p:nvSpPr>
        <p:spPr>
          <a:xfrm>
            <a:off x="504000" y="990360"/>
            <a:ext cx="9071640" cy="368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A powerful way to overcome adversity is to reframe the situation.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/>
          </p:nvPr>
        </p:nvSpPr>
        <p:spPr>
          <a:xfrm>
            <a:off x="504000" y="990360"/>
            <a:ext cx="9071640" cy="368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A powerful way to overcome adversity is to reframe the situation.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Look for the silver lining or potential opportunities that may arise from the challenge you are facing.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/>
          </p:nvPr>
        </p:nvSpPr>
        <p:spPr>
          <a:xfrm>
            <a:off x="504000" y="990360"/>
            <a:ext cx="9071640" cy="368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A powerful way to overcome adversity is to reframe the situation.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Look for the silver lining or potential opportunities that may arise from the challenge you are facing. 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700" spc="-1" strike="noStrike">
                <a:solidFill>
                  <a:srgbClr val="000000"/>
                </a:solidFill>
                <a:latin typeface="Arial Narrow"/>
              </a:rPr>
              <a:t>Reframing allows you to see the situation from a different perspective, which can be empowering.</a:t>
            </a:r>
            <a:endParaRPr b="0" lang="en-US" sz="37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504000" y="1399680"/>
            <a:ext cx="9071640" cy="32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Life is full of challenges, and at some point, we all face adversity in various forms.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"/>
          <p:cNvSpPr/>
          <p:nvPr/>
        </p:nvSpPr>
        <p:spPr>
          <a:xfrm>
            <a:off x="1458000" y="788040"/>
            <a:ext cx="7079040" cy="2281320"/>
          </a:xfrm>
          <a:prstGeom prst="wedgeRoundRectCallout">
            <a:avLst>
              <a:gd name="adj1" fmla="val -30324"/>
              <a:gd name="adj2" fmla="val 158333"/>
              <a:gd name="adj3" fmla="val 16667"/>
            </a:avLst>
          </a:prstGeom>
          <a:solidFill>
            <a:srgbClr val="729fcf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What can I learn from this experience?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"/>
          <p:cNvSpPr/>
          <p:nvPr/>
        </p:nvSpPr>
        <p:spPr>
          <a:xfrm>
            <a:off x="1752120" y="999720"/>
            <a:ext cx="6114600" cy="2246040"/>
          </a:xfrm>
          <a:prstGeom prst="wedgeRectCallout">
            <a:avLst>
              <a:gd name="adj1" fmla="val 51347"/>
              <a:gd name="adj2" fmla="val 143171"/>
            </a:avLst>
          </a:prstGeom>
          <a:solidFill>
            <a:srgbClr val="ffff00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How can I grow stronger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from this challenge?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By focusing on the positive aspects, you can transform adversity into a catalyst for personal growth.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3. Seek support and share your story.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" descr=""/>
          <p:cNvPicPr/>
          <p:nvPr/>
        </p:nvPicPr>
        <p:blipFill>
          <a:blip r:embed="rId1"/>
          <a:stretch/>
        </p:blipFill>
        <p:spPr>
          <a:xfrm>
            <a:off x="797760" y="-720"/>
            <a:ext cx="84934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504000" y="1521000"/>
            <a:ext cx="9071640" cy="262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Talking about your challenges can provide you with valuable insights and different viewpoints.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504000" y="1521000"/>
            <a:ext cx="9071640" cy="2628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Talking about your challenges can provide you with valuable insights and different viewpoints.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Moreover, receiving support and encouragement from others can help lighten the burden and provide the emotional strength needed to face adversity head-on.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4. Break the challenge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into smaller steps.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/>
          </p:nvPr>
        </p:nvSpPr>
        <p:spPr>
          <a:xfrm>
            <a:off x="504000" y="1253520"/>
            <a:ext cx="9071640" cy="316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adversity seems overwhelming, breaking the challenge into smaller, manageable steps.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/>
          </p:nvPr>
        </p:nvSpPr>
        <p:spPr>
          <a:xfrm>
            <a:off x="504000" y="1253520"/>
            <a:ext cx="9071640" cy="3163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When adversity seems overwhelming, breaking the challenge into smaller, manageable steps.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This approach helps prevent feelings of being stuck or powerless.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504000" y="1399680"/>
            <a:ext cx="9071640" cy="32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Life is full of challenges, and at some point, we all face adversity in various forms.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Adversity can be overwhelming, but it also presents an opportunity for growth and resilience.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815040" y="22680"/>
            <a:ext cx="84934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504000" y="1412280"/>
            <a:ext cx="907164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breaking the challenge down, you’ll find that the process becomes more achievable and less daunting.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504000" y="1412280"/>
            <a:ext cx="907164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breaking the challenge down, you’ll find that the process becomes more achievable and less daunting.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smaller you break down challenges, the easier they will be to conquer.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504000" y="1412280"/>
            <a:ext cx="9071640" cy="2845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By breaking the challenge down, you’ll find that the process becomes more achievable and less daunting.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The smaller you break down challenges, the easier they will be to conquer.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And it will help you focus on each piece.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subTitle"/>
          </p:nvPr>
        </p:nvSpPr>
        <p:spPr>
          <a:xfrm>
            <a:off x="504000" y="64080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Before you know it, you’ll conquer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the challenge and be 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ready for the next one.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000" spc="-1" strike="noStrike">
                <a:solidFill>
                  <a:srgbClr val="000000"/>
                </a:solidFill>
                <a:latin typeface="Arial"/>
              </a:rPr>
              <a:t>5. Cultivate resilience through self-care.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Taking care of yourself during challenging times is vital for overcoming adversity quickly.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Taking care of yourself during challenging times is vital for overcoming adversity quickly.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Cultivate resilience through self-care practices that nourish your mind, body, and soul.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/>
          </p:nvPr>
        </p:nvSpPr>
        <p:spPr>
          <a:xfrm>
            <a:off x="504000" y="963000"/>
            <a:ext cx="9071640" cy="3744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Taking care of yourself during challenging times is vital for overcoming adversity quickly.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Cultivate resilience through self-care practices that nourish your mind, body, and soul.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Engage in activities that bring you joy and relaxation, such as exercise, meditation, hobbies, or spending time with loved ones.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" descr=""/>
          <p:cNvPicPr/>
          <p:nvPr/>
        </p:nvPicPr>
        <p:blipFill>
          <a:blip r:embed="rId1"/>
          <a:stretch/>
        </p:blipFill>
        <p:spPr>
          <a:xfrm>
            <a:off x="792360" y="-720"/>
            <a:ext cx="8504280" cy="566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04000" y="1399680"/>
            <a:ext cx="9071640" cy="32724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Life is full of challenges, and at some point, we all face adversity in various forms.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Adversity can be overwhelming, but it also presents an opportunity for growth and resilience. 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 Narrow"/>
              </a:rPr>
              <a:t>Today, you’re going to learn five valuable tips to help you overcome adversity quickly and effectively.</a:t>
            </a:r>
            <a:endParaRPr b="0" lang="en-US" sz="32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/>
          </p:nvPr>
        </p:nvSpPr>
        <p:spPr>
          <a:xfrm>
            <a:off x="504000" y="1602720"/>
            <a:ext cx="9071640" cy="246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Facing adversity is an inevitable part of life.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504000" y="1602720"/>
            <a:ext cx="9071640" cy="2464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Facing adversity is an inevitable part of life. 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800" spc="-1" strike="noStrike">
                <a:solidFill>
                  <a:srgbClr val="000000"/>
                </a:solidFill>
                <a:latin typeface="Arial Narrow"/>
              </a:rPr>
              <a:t>However, by implementing these five tips, you can overcome challenges more swiftly and emerge stronger from the experience.</a:t>
            </a:r>
            <a:endParaRPr b="0" lang="en-US" sz="38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/>
          </p:nvPr>
        </p:nvSpPr>
        <p:spPr>
          <a:xfrm>
            <a:off x="504000" y="854280"/>
            <a:ext cx="9071640" cy="396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would like to thank you for checking out this presentation today.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/>
          </p:nvPr>
        </p:nvSpPr>
        <p:spPr>
          <a:xfrm>
            <a:off x="504000" y="854280"/>
            <a:ext cx="9071640" cy="396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would like to thank you for checking out this presentation today.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Hopefully you’ve learned quite a bit and got a few takeaways from it.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/>
          </p:nvPr>
        </p:nvSpPr>
        <p:spPr>
          <a:xfrm>
            <a:off x="504000" y="854280"/>
            <a:ext cx="9071640" cy="3961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We would like to thank you for checking out this presentation today.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Hopefully you’ve learned quite a bit and got a few takeaways from it.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Adversity can easily be conquered and now you have the road map to get it done.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" descr=""/>
          <p:cNvPicPr/>
          <p:nvPr/>
        </p:nvPicPr>
        <p:blipFill>
          <a:blip r:embed="rId1"/>
          <a:stretch/>
        </p:blipFill>
        <p:spPr>
          <a:xfrm>
            <a:off x="1377360" y="337680"/>
            <a:ext cx="7334640" cy="5332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504000" y="1534680"/>
            <a:ext cx="9071640" cy="260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no secret that adversity can slow you down or even feel like you’re not doing enough.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504000" y="1534680"/>
            <a:ext cx="9071640" cy="26010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It’s no secret that adversity can slow you down or even feel like you’re not doing enough.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But the good news is - you’ll be able to stare it in the face and conquer it soon enough.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504000" y="1834200"/>
            <a:ext cx="9071640" cy="200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So, we’re going to take a look at the following tips below on how to get it done.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1" lang="en-US" sz="4400" spc="-1" strike="noStrike" cap="all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504000" y="1834200"/>
            <a:ext cx="9071640" cy="2001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So, we’re going to take a look at the following tips below on how to get it done. 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4000" spc="-1" strike="noStrike">
                <a:solidFill>
                  <a:srgbClr val="000000"/>
                </a:solidFill>
                <a:latin typeface="Arial Narrow"/>
              </a:rPr>
              <a:t>Let’s get started!</a:t>
            </a:r>
            <a:endParaRPr b="0" lang="en-US" sz="4000" spc="-1" strike="noStrike">
              <a:solidFill>
                <a:srgbClr val="000000"/>
              </a:solidFill>
              <a:latin typeface="Arial Narrow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</TotalTime>
  <Application>LibreOffice/7.5.1.2$Windows_X86_64 LibreOffice_project/fcbaee479e84c6cd81291587d2ee68cba099e129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2020-05-19T15:03:18Z</dcterms:created>
  <dc:creator/>
  <dc:description/>
  <dc:language>en-GB</dc:language>
  <cp:lastModifiedBy/>
  <dcterms:modified xsi:type="dcterms:W3CDTF">2023-08-16T12:33:07Z</dcterms:modified>
  <cp:revision>17</cp:revision>
  <dc:subject/>
  <dc:title/>
</cp:coreProperties>
</file>