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png" ContentType="image/png"/>
  <Override PartName="/ppt/media/image6.jpeg" ContentType="image/jpeg"/>
  <Override PartName="/ppt/media/image4.jpeg" ContentType="image/jpeg"/>
  <Override PartName="/ppt/media/image5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45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45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A52299-B6E0-4826-92B9-B529B8A697F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BDEED33-E5A9-489B-98C1-8488716701E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B1655FC-6739-4A22-9195-65EEC6CC79E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D92580D-3849-4E28-8CF1-0552CC29D15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00B766-FC98-4910-A6F7-6408B87BF63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6B6174A-0A23-45B7-BB8B-0F62D7D29D6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BEC2DC4-2A6C-43D4-888E-C986B4B7161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DAE23C4-28CF-465E-A7BD-DD38759C941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658D06-1C2D-4EB2-AB4D-7124D1E5093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878FE3-5265-418A-A029-0479E623156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CA03645-6C96-458B-A65D-2EB9C030D21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38676EF-31B6-41E0-BC6D-E34AF60E66E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C1ADE203-7C78-4D7E-A555-CF16019A8B2B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6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6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6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Exploring the Science of Resilience and Well-Being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" descr=""/>
          <p:cNvPicPr/>
          <p:nvPr/>
        </p:nvPicPr>
        <p:blipFill>
          <a:blip r:embed="rId1"/>
          <a:stretch/>
        </p:blipFill>
        <p:spPr>
          <a:xfrm>
            <a:off x="-365400" y="-235080"/>
            <a:ext cx="10643040" cy="6961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307880"/>
            <a:ext cx="907164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Research has shown that resilience and well-being are not isolated concepts but intricately interconnected.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504000" y="1307880"/>
            <a:ext cx="9071640" cy="305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Research has shown that resilience and well-being are not isolated concepts but intricately interconnected.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So let’s discuss the science behind resilience with the following points…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Neuroplasticity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 </a:t>
            </a:r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This is a key factor in resilience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as it provides the brain's ability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to adapt and rewire itself.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" descr=""/>
          <p:cNvPicPr/>
          <p:nvPr/>
        </p:nvPicPr>
        <p:blipFill>
          <a:blip r:embed="rId1"/>
          <a:stretch/>
        </p:blipFill>
        <p:spPr>
          <a:xfrm>
            <a:off x="21960" y="22680"/>
            <a:ext cx="1007964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Stress Hormones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257840"/>
            <a:ext cx="9071640" cy="31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faced with stress, our bodies release hormones such as cortisol and adrenaline.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257840"/>
            <a:ext cx="9071640" cy="3154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faced with stress, our bodies release hormones such as cortisol and adrenaline.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Resilient individuals exhibit a more balanced stress response, enabling them to recover faster from challenging situations.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Coping Mechanism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" descr=""/>
          <p:cNvPicPr/>
          <p:nvPr/>
        </p:nvPicPr>
        <p:blipFill>
          <a:blip r:embed="rId2"/>
          <a:stretch/>
        </p:blipFill>
        <p:spPr>
          <a:xfrm>
            <a:off x="734760" y="618840"/>
            <a:ext cx="3151080" cy="4432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504000" y="945000"/>
            <a:ext cx="9071640" cy="37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Resilience involves effective coping mechanisms to manage stress and emotions.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504000" y="945000"/>
            <a:ext cx="9071640" cy="3780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Resilience involves effective coping mechanisms to manage stress and emotions.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These mechanisms vary among individuals and may include problem-solving skills, seeking social support, or engaging in mindfulness practices.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Now, to build resilience for enhanced well-being, we need to do a combination of the following…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504000" y="1548360"/>
            <a:ext cx="9071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First, we cultivate a growth mindset.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504000" y="1548360"/>
            <a:ext cx="9071640" cy="2573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First, we cultivate a growth mindset.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want to embrace the challenges as opportunities for growth, and believe in your ability to learn and improve.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Next, you want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develop social connections.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" descr=""/>
          <p:cNvPicPr/>
          <p:nvPr/>
        </p:nvPicPr>
        <p:blipFill>
          <a:blip r:embed="rId1"/>
          <a:stretch/>
        </p:blipFill>
        <p:spPr>
          <a:xfrm>
            <a:off x="-188280" y="-905400"/>
            <a:ext cx="10738800" cy="7293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Finally, it’s important to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practice self-compassion.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267200"/>
            <a:ext cx="9071640" cy="313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want to be kind to yourself and treat yourself with the same understanding and support you would offer a friend facing a difficult time…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/>
          </p:nvPr>
        </p:nvSpPr>
        <p:spPr>
          <a:xfrm>
            <a:off x="504000" y="1267200"/>
            <a:ext cx="9071640" cy="3135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want to be kind to yourself and treat yourself with the same understanding and support you would offer a friend facing a difficult time…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Whenever that may be.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734760" y="618840"/>
            <a:ext cx="3151080" cy="4432680"/>
          </a:xfrm>
          <a:prstGeom prst="rect">
            <a:avLst/>
          </a:prstGeom>
          <a:ln w="0">
            <a:noFill/>
          </a:ln>
        </p:spPr>
      </p:pic>
      <p:sp>
        <p:nvSpPr>
          <p:cNvPr id="82" name="PlaceHolder 1"/>
          <p:cNvSpPr>
            <a:spLocks noGrp="1"/>
          </p:cNvSpPr>
          <p:nvPr>
            <p:ph/>
          </p:nvPr>
        </p:nvSpPr>
        <p:spPr>
          <a:xfrm>
            <a:off x="5152680" y="627120"/>
            <a:ext cx="4426920" cy="44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live in a world filled with challenges and uncertainties.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504000" y="1321560"/>
            <a:ext cx="9071640" cy="302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So how do we promote a better well being through resilience?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321560"/>
            <a:ext cx="9071640" cy="3027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So how do we promote a better well being through resilience?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To begin, we practice mindfulness and meditation to help reduce stress, increase     self-awareness, and promote overall well-being.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Next, physical activity is essential.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" descr=""/>
          <p:cNvPicPr/>
          <p:nvPr/>
        </p:nvPicPr>
        <p:blipFill>
          <a:blip r:embed="rId1"/>
          <a:stretch/>
        </p:blipFill>
        <p:spPr>
          <a:xfrm>
            <a:off x="792360" y="-72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It is recommended that you work out 30 minutes per day, five times per week.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504000" y="1443960"/>
            <a:ext cx="9071640" cy="278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have to go all out here.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504000" y="1443960"/>
            <a:ext cx="9071640" cy="278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have to go all out here.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can be light to moderate intensity exercises.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504000" y="1443960"/>
            <a:ext cx="9071640" cy="278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You don’t have to go all out here.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 can be light to moderate intensity exercises.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Do them on a regular basis at a period of time you’ve carved out and get it done.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504000" y="1276200"/>
            <a:ext cx="9071640" cy="311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last but not least, we also recommend you improve your emotional intelligence.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504000" y="1276200"/>
            <a:ext cx="9071640" cy="3117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And last but not least, we also recommend you improve your emotional intelligence.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will help you better understand and manage emotions, fostering a more positive mental state.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734760" y="618840"/>
            <a:ext cx="3151080" cy="4432680"/>
          </a:xfrm>
          <a:prstGeom prst="rect">
            <a:avLst/>
          </a:prstGeom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/>
          </p:nvPr>
        </p:nvSpPr>
        <p:spPr>
          <a:xfrm>
            <a:off x="5152680" y="627120"/>
            <a:ext cx="4426920" cy="4415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We live in a world filled with challenges and uncertainties.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it’s important for us     to understand how resilience and well-being are interconnected and can profoundly impact   our lives.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wrap up this presentation of exploring the science of resilience and well-being.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wrap up this presentation of exploring the science of resilience and well-being.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We hope this has been helpful for you.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504000" y="1244520"/>
            <a:ext cx="9071640" cy="3181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This will wrap up this presentation of exploring the science of resilience and well-being.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We hope this has been helpful for you.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It’s important that we put these two together in order to live a better, fulfilling life.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/>
          </p:nvPr>
        </p:nvSpPr>
        <p:spPr>
          <a:xfrm>
            <a:off x="504000" y="988920"/>
            <a:ext cx="9071640" cy="369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On top of that, it will allow you to deal with setbacks easily while being able to press on and achieve your goals.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/>
          </p:nvPr>
        </p:nvSpPr>
        <p:spPr>
          <a:xfrm>
            <a:off x="504000" y="988920"/>
            <a:ext cx="9071640" cy="369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On top of that, it will allow you to deal with setbacks easily while being able to press on and achieve your goals.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With that said, we appreciate you for checking   this out.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/>
          </p:nvPr>
        </p:nvSpPr>
        <p:spPr>
          <a:xfrm>
            <a:off x="504000" y="988920"/>
            <a:ext cx="9071640" cy="369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On top of that, it will allow you to deal with setbacks easily while being able to press on and achieve your goals.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With that said, we appreciate you for checking   this out.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We’ll see you next </a:t>
            </a: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time</a:t>
            </a: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.  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504000" y="1262520"/>
            <a:ext cx="9071640" cy="314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our ability to bounce back from adversity, while well-being encompasses our physical, emotional, and mental state of 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262520"/>
            <a:ext cx="9071640" cy="3144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Resilience is our ability to bounce back from adversity, while well-being encompasses our physical, emotional, and mental state of being.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So we’ll take a look now at the connection that makes resilience a major part of having a more positive, balanced well-being for ourselves.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/>
          </p:nvPr>
        </p:nvSpPr>
        <p:spPr>
          <a:xfrm>
            <a:off x="504000" y="858960"/>
            <a:ext cx="9071640" cy="395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 begin, let’s define resilience and well being.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/>
          </p:nvPr>
        </p:nvSpPr>
        <p:spPr>
          <a:xfrm>
            <a:off x="504000" y="858960"/>
            <a:ext cx="9071640" cy="395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 begin, let’s define resilience and well being.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Resilience as we have mentioned is our ability to bounce back from adversity.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/>
          </p:nvPr>
        </p:nvSpPr>
        <p:spPr>
          <a:xfrm>
            <a:off x="504000" y="858960"/>
            <a:ext cx="9071640" cy="395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To begin, let’s define resilience and well being.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Resilience as we have mentioned is our ability to bounce back from adversity.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ensures that we are able to adapt positively in the face of stress, significant life changes, and everything in between.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2023-08-16T11:56:07Z</dcterms:modified>
  <cp:revision>12</cp:revision>
  <dc:subject/>
  <dc:title/>
</cp:coreProperties>
</file>