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4"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y="5143500" cx="9144000"/>
  <p:notesSz cx="6858000" cy="9144000"/>
  <p:embeddedFontLst>
    <p:embeddedFont>
      <p:font typeface="Poppins"/>
      <p:regular r:id="rId26"/>
      <p:bold r:id="rId27"/>
      <p:italic r:id="rId28"/>
      <p:boldItalic r:id="rId29"/>
    </p:embeddedFont>
    <p:embeddedFont>
      <p:font typeface="Pacifico"/>
      <p:regular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Poppins-regular.fntdata"/><Relationship Id="rId25" Type="http://schemas.openxmlformats.org/officeDocument/2006/relationships/slide" Target="slides/slide21.xml"/><Relationship Id="rId28" Type="http://schemas.openxmlformats.org/officeDocument/2006/relationships/font" Target="fonts/Poppins-italic.fntdata"/><Relationship Id="rId27" Type="http://schemas.openxmlformats.org/officeDocument/2006/relationships/font" Target="fonts/Poppins-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Poppins-boldItalic.fntdata"/><Relationship Id="rId7" Type="http://schemas.openxmlformats.org/officeDocument/2006/relationships/slide" Target="slides/slide3.xml"/><Relationship Id="rId8" Type="http://schemas.openxmlformats.org/officeDocument/2006/relationships/slide" Target="slides/slide4.xml"/><Relationship Id="rId30" Type="http://schemas.openxmlformats.org/officeDocument/2006/relationships/font" Target="fonts/Pacifico-regular.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 name="Shape 30"/>
        <p:cNvGrpSpPr/>
        <p:nvPr/>
      </p:nvGrpSpPr>
      <p:grpSpPr>
        <a:xfrm>
          <a:off x="0" y="0"/>
          <a:ext cx="0" cy="0"/>
          <a:chOff x="0" y="0"/>
          <a:chExt cx="0" cy="0"/>
        </a:xfrm>
      </p:grpSpPr>
      <p:sp>
        <p:nvSpPr>
          <p:cNvPr id="31" name="Google Shape;31;p: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2" name="Google Shape;3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54b4a8583_07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54b4a8583_0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54b4a8583_08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54b4a8583_0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54b4a8583_08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54b4a8583_0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54b4a8583_09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54b4a8583_0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54b4a8583_0101: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54b4a8583_0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54b4a8583_0107: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54b4a8583_0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54b4a8583_0113: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54b4a8583_0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8d0b7625c_03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8d0b7625c_0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54b4a8583_0119: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54b4a8583_0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54b4a8583_012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54b4a8583_0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g54b4a8583_02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9" name="Google Shape;39;g54b4a8583_0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54b4a8583_013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54b4a8583_0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54b4a8583_014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54b4a8583_0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 name="Shape 43"/>
        <p:cNvGrpSpPr/>
        <p:nvPr/>
      </p:nvGrpSpPr>
      <p:grpSpPr>
        <a:xfrm>
          <a:off x="0" y="0"/>
          <a:ext cx="0" cy="0"/>
          <a:chOff x="0" y="0"/>
          <a:chExt cx="0" cy="0"/>
        </a:xfrm>
      </p:grpSpPr>
      <p:sp>
        <p:nvSpPr>
          <p:cNvPr id="44" name="Google Shape;44;g54b4a8583_03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5" name="Google Shape;45;g54b4a8583_0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 name="Shape 49"/>
        <p:cNvGrpSpPr/>
        <p:nvPr/>
      </p:nvGrpSpPr>
      <p:grpSpPr>
        <a:xfrm>
          <a:off x="0" y="0"/>
          <a:ext cx="0" cy="0"/>
          <a:chOff x="0" y="0"/>
          <a:chExt cx="0" cy="0"/>
        </a:xfrm>
      </p:grpSpPr>
      <p:sp>
        <p:nvSpPr>
          <p:cNvPr id="50" name="Google Shape;50;g54b4a8583_04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1" name="Google Shape;51;g54b4a8583_0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54b4a8583_04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54b4a8583_0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54b4a8583_05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54b4a8583_0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54b4a8583_05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54b4a8583_0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54b4a8583_06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54b4a8583_0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54b4a8583_07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54b4a8583_0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 type="subTitle"/>
          </p:nvPr>
        </p:nvSpPr>
        <p:spPr>
          <a:xfrm>
            <a:off x="685800" y="2840053"/>
            <a:ext cx="7772400" cy="7848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dk2"/>
              </a:buClr>
              <a:buSzPts val="3000"/>
              <a:buNone/>
              <a:defRPr>
                <a:solidFill>
                  <a:schemeClr val="dk2"/>
                </a:solidFill>
              </a:defRPr>
            </a:lvl1pPr>
            <a:lvl2pPr lvl="1" algn="ctr">
              <a:spcBef>
                <a:spcPts val="0"/>
              </a:spcBef>
              <a:spcAft>
                <a:spcPts val="0"/>
              </a:spcAft>
              <a:buClr>
                <a:schemeClr val="dk2"/>
              </a:buClr>
              <a:buSzPts val="3000"/>
              <a:buNone/>
              <a:defRPr sz="3000">
                <a:solidFill>
                  <a:schemeClr val="dk2"/>
                </a:solidFill>
              </a:defRPr>
            </a:lvl2pPr>
            <a:lvl3pPr lvl="2" algn="ctr">
              <a:spcBef>
                <a:spcPts val="0"/>
              </a:spcBef>
              <a:spcAft>
                <a:spcPts val="0"/>
              </a:spcAft>
              <a:buClr>
                <a:schemeClr val="dk2"/>
              </a:buClr>
              <a:buSzPts val="3000"/>
              <a:buNone/>
              <a:defRPr sz="3000">
                <a:solidFill>
                  <a:schemeClr val="dk2"/>
                </a:solidFill>
              </a:defRPr>
            </a:lvl3pPr>
            <a:lvl4pPr lvl="3" algn="ctr">
              <a:spcBef>
                <a:spcPts val="0"/>
              </a:spcBef>
              <a:spcAft>
                <a:spcPts val="0"/>
              </a:spcAft>
              <a:buClr>
                <a:schemeClr val="dk2"/>
              </a:buClr>
              <a:buSzPts val="3000"/>
              <a:buNone/>
              <a:defRPr sz="3000">
                <a:solidFill>
                  <a:schemeClr val="dk2"/>
                </a:solidFill>
              </a:defRPr>
            </a:lvl4pPr>
            <a:lvl5pPr lvl="4" algn="ctr">
              <a:spcBef>
                <a:spcPts val="0"/>
              </a:spcBef>
              <a:spcAft>
                <a:spcPts val="0"/>
              </a:spcAft>
              <a:buClr>
                <a:schemeClr val="dk2"/>
              </a:buClr>
              <a:buSzPts val="3000"/>
              <a:buNone/>
              <a:defRPr sz="3000">
                <a:solidFill>
                  <a:schemeClr val="dk2"/>
                </a:solidFill>
              </a:defRPr>
            </a:lvl5pPr>
            <a:lvl6pPr lvl="5" algn="ctr">
              <a:spcBef>
                <a:spcPts val="0"/>
              </a:spcBef>
              <a:spcAft>
                <a:spcPts val="0"/>
              </a:spcAft>
              <a:buClr>
                <a:schemeClr val="dk2"/>
              </a:buClr>
              <a:buSzPts val="3000"/>
              <a:buNone/>
              <a:defRPr sz="3000">
                <a:solidFill>
                  <a:schemeClr val="dk2"/>
                </a:solidFill>
              </a:defRPr>
            </a:lvl6pPr>
            <a:lvl7pPr lvl="6" algn="ctr">
              <a:spcBef>
                <a:spcPts val="0"/>
              </a:spcBef>
              <a:spcAft>
                <a:spcPts val="0"/>
              </a:spcAft>
              <a:buClr>
                <a:schemeClr val="dk2"/>
              </a:buClr>
              <a:buSzPts val="3000"/>
              <a:buNone/>
              <a:defRPr sz="3000">
                <a:solidFill>
                  <a:schemeClr val="dk2"/>
                </a:solidFill>
              </a:defRPr>
            </a:lvl7pPr>
            <a:lvl8pPr lvl="7" algn="ctr">
              <a:spcBef>
                <a:spcPts val="0"/>
              </a:spcBef>
              <a:spcAft>
                <a:spcPts val="0"/>
              </a:spcAft>
              <a:buClr>
                <a:schemeClr val="dk2"/>
              </a:buClr>
              <a:buSzPts val="3000"/>
              <a:buNone/>
              <a:defRPr sz="3000">
                <a:solidFill>
                  <a:schemeClr val="dk2"/>
                </a:solidFill>
              </a:defRPr>
            </a:lvl8pPr>
            <a:lvl9pPr lvl="8" algn="ctr">
              <a:spcBef>
                <a:spcPts val="0"/>
              </a:spcBef>
              <a:spcAft>
                <a:spcPts val="0"/>
              </a:spcAft>
              <a:buClr>
                <a:schemeClr val="dk2"/>
              </a:buClr>
              <a:buSzPts val="3000"/>
              <a:buNone/>
              <a:defRPr sz="3000">
                <a:solidFill>
                  <a:schemeClr val="dk2"/>
                </a:solidFill>
              </a:defRPr>
            </a:lvl9pPr>
          </a:lstStyle>
          <a:p/>
        </p:txBody>
      </p:sp>
      <p:sp>
        <p:nvSpPr>
          <p:cNvPr id="11" name="Google Shape;11;p2"/>
          <p:cNvSpPr txBox="1"/>
          <p:nvPr>
            <p:ph type="ctrTitle"/>
          </p:nvPr>
        </p:nvSpPr>
        <p:spPr>
          <a:xfrm>
            <a:off x="685800" y="1583342"/>
            <a:ext cx="7772400" cy="1159800"/>
          </a:xfrm>
          <a:prstGeom prst="rect">
            <a:avLst/>
          </a:prstGeom>
        </p:spPr>
        <p:txBody>
          <a:bodyPr anchorCtr="0" anchor="b" bIns="91425" lIns="91425" spcFirstLastPara="1" rIns="91425" wrap="square" tIns="91425">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2" name="Google Shape;12;p2"/>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 name="Shape 13"/>
        <p:cNvGrpSpPr/>
        <p:nvPr/>
      </p:nvGrpSpPr>
      <p:grpSpPr>
        <a:xfrm>
          <a:off x="0" y="0"/>
          <a:ext cx="0" cy="0"/>
          <a:chOff x="0" y="0"/>
          <a:chExt cx="0" cy="0"/>
        </a:xfrm>
      </p:grpSpPr>
      <p:sp>
        <p:nvSpPr>
          <p:cNvPr id="14" name="Google Shape;14;p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5" name="Google Shape;15;p3"/>
          <p:cNvSpPr txBox="1"/>
          <p:nvPr>
            <p:ph idx="1" type="body"/>
          </p:nvPr>
        </p:nvSpPr>
        <p:spPr>
          <a:xfrm>
            <a:off x="457200" y="1200150"/>
            <a:ext cx="8229600" cy="3725700"/>
          </a:xfrm>
          <a:prstGeom prst="rect">
            <a:avLst/>
          </a:prstGeom>
        </p:spPr>
        <p:txBody>
          <a:bodyPr anchorCtr="0" anchor="t" bIns="91425" lIns="91425" spcFirstLastPara="1" rIns="91425" wrap="square" tIns="91425">
            <a:noAutofit/>
          </a:bodyPr>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16" name="Google Shape;16;p3"/>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7" name="Shape 17"/>
        <p:cNvGrpSpPr/>
        <p:nvPr/>
      </p:nvGrpSpPr>
      <p:grpSpPr>
        <a:xfrm>
          <a:off x="0" y="0"/>
          <a:ext cx="0" cy="0"/>
          <a:chOff x="0" y="0"/>
          <a:chExt cx="0" cy="0"/>
        </a:xfrm>
      </p:grpSpPr>
      <p:sp>
        <p:nvSpPr>
          <p:cNvPr id="18" name="Google Shape;18;p4"/>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9" name="Google Shape;19;p4"/>
          <p:cNvSpPr txBox="1"/>
          <p:nvPr>
            <p:ph idx="1" type="body"/>
          </p:nvPr>
        </p:nvSpPr>
        <p:spPr>
          <a:xfrm>
            <a:off x="457200" y="1200150"/>
            <a:ext cx="3994500" cy="3725700"/>
          </a:xfrm>
          <a:prstGeom prst="rect">
            <a:avLst/>
          </a:prstGeom>
        </p:spPr>
        <p:txBody>
          <a:bodyPr anchorCtr="0" anchor="t" bIns="91425" lIns="91425" spcFirstLastPara="1" rIns="91425" wrap="square" tIns="91425">
            <a:noAutofit/>
          </a:bodyPr>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20" name="Google Shape;20;p4"/>
          <p:cNvSpPr txBox="1"/>
          <p:nvPr>
            <p:ph idx="2" type="body"/>
          </p:nvPr>
        </p:nvSpPr>
        <p:spPr>
          <a:xfrm>
            <a:off x="4692274" y="1200150"/>
            <a:ext cx="3994500" cy="3725700"/>
          </a:xfrm>
          <a:prstGeom prst="rect">
            <a:avLst/>
          </a:prstGeom>
        </p:spPr>
        <p:txBody>
          <a:bodyPr anchorCtr="0" anchor="t" bIns="91425" lIns="91425" spcFirstLastPara="1" rIns="91425" wrap="square" tIns="91425">
            <a:noAutofit/>
          </a:bodyPr>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21" name="Google Shape;21;p4"/>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4" name="Google Shape;24;p5"/>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5" name="Shape 25"/>
        <p:cNvGrpSpPr/>
        <p:nvPr/>
      </p:nvGrpSpPr>
      <p:grpSpPr>
        <a:xfrm>
          <a:off x="0" y="0"/>
          <a:ext cx="0" cy="0"/>
          <a:chOff x="0" y="0"/>
          <a:chExt cx="0" cy="0"/>
        </a:xfrm>
      </p:grpSpPr>
      <p:sp>
        <p:nvSpPr>
          <p:cNvPr id="26" name="Google Shape;26;p6"/>
          <p:cNvSpPr txBox="1"/>
          <p:nvPr>
            <p:ph idx="1" type="body"/>
          </p:nvPr>
        </p:nvSpPr>
        <p:spPr>
          <a:xfrm>
            <a:off x="457200" y="4406309"/>
            <a:ext cx="8229600" cy="519600"/>
          </a:xfrm>
          <a:prstGeom prst="rect">
            <a:avLst/>
          </a:prstGeom>
        </p:spPr>
        <p:txBody>
          <a:bodyPr anchorCtr="0" anchor="t" bIns="91425" lIns="91425" spcFirstLastPara="1" rIns="91425" wrap="square" tIns="91425">
            <a:noAutofit/>
          </a:bodyPr>
          <a:lstStyle>
            <a:lvl1pPr indent="-228600" lvl="0" marL="457200" algn="ctr">
              <a:spcBef>
                <a:spcPts val="0"/>
              </a:spcBef>
              <a:spcAft>
                <a:spcPts val="0"/>
              </a:spcAft>
              <a:buClr>
                <a:schemeClr val="dk1"/>
              </a:buClr>
              <a:buSzPts val="1800"/>
              <a:buNone/>
              <a:defRPr sz="1800">
                <a:solidFill>
                  <a:schemeClr val="dk1"/>
                </a:solidFill>
              </a:defRPr>
            </a:lvl1pPr>
          </a:lstStyle>
          <a:p/>
        </p:txBody>
      </p:sp>
      <p:sp>
        <p:nvSpPr>
          <p:cNvPr id="27" name="Google Shape;27;p6"/>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8" name="Shape 28"/>
        <p:cNvGrpSpPr/>
        <p:nvPr/>
      </p:nvGrpSpPr>
      <p:grpSpPr>
        <a:xfrm>
          <a:off x="0" y="0"/>
          <a:ext cx="0" cy="0"/>
          <a:chOff x="0" y="0"/>
          <a:chExt cx="0" cy="0"/>
        </a:xfrm>
      </p:grpSpPr>
      <p:sp>
        <p:nvSpPr>
          <p:cNvPr id="29" name="Google Shape;29;p7"/>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light-gradient">
    <p:bg>
      <p:bgPr>
        <a:solidFill>
          <a:srgbClr val="FFFFFF"/>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05978"/>
            <a:ext cx="8229600" cy="8574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Clr>
                <a:schemeClr val="dk1"/>
              </a:buClr>
              <a:buSzPts val="3600"/>
              <a:buNone/>
              <a:defRPr b="1" sz="3600">
                <a:solidFill>
                  <a:schemeClr val="dk1"/>
                </a:solidFill>
              </a:defRPr>
            </a:lvl1pPr>
            <a:lvl2pPr lvl="1">
              <a:spcBef>
                <a:spcPts val="0"/>
              </a:spcBef>
              <a:spcAft>
                <a:spcPts val="0"/>
              </a:spcAft>
              <a:buClr>
                <a:schemeClr val="dk1"/>
              </a:buClr>
              <a:buSzPts val="3600"/>
              <a:buNone/>
              <a:defRPr b="1" sz="3600">
                <a:solidFill>
                  <a:schemeClr val="dk1"/>
                </a:solidFill>
              </a:defRPr>
            </a:lvl2pPr>
            <a:lvl3pPr lvl="2">
              <a:spcBef>
                <a:spcPts val="0"/>
              </a:spcBef>
              <a:spcAft>
                <a:spcPts val="0"/>
              </a:spcAft>
              <a:buClr>
                <a:schemeClr val="dk1"/>
              </a:buClr>
              <a:buSzPts val="3600"/>
              <a:buNone/>
              <a:defRPr b="1" sz="3600">
                <a:solidFill>
                  <a:schemeClr val="dk1"/>
                </a:solidFill>
              </a:defRPr>
            </a:lvl3pPr>
            <a:lvl4pPr lvl="3">
              <a:spcBef>
                <a:spcPts val="0"/>
              </a:spcBef>
              <a:spcAft>
                <a:spcPts val="0"/>
              </a:spcAft>
              <a:buClr>
                <a:schemeClr val="dk1"/>
              </a:buClr>
              <a:buSzPts val="3600"/>
              <a:buNone/>
              <a:defRPr b="1" sz="3600">
                <a:solidFill>
                  <a:schemeClr val="dk1"/>
                </a:solidFill>
              </a:defRPr>
            </a:lvl4pPr>
            <a:lvl5pPr lvl="4">
              <a:spcBef>
                <a:spcPts val="0"/>
              </a:spcBef>
              <a:spcAft>
                <a:spcPts val="0"/>
              </a:spcAft>
              <a:buClr>
                <a:schemeClr val="dk1"/>
              </a:buClr>
              <a:buSzPts val="3600"/>
              <a:buNone/>
              <a:defRPr b="1" sz="3600">
                <a:solidFill>
                  <a:schemeClr val="dk1"/>
                </a:solidFill>
              </a:defRPr>
            </a:lvl5pPr>
            <a:lvl6pPr lvl="5">
              <a:spcBef>
                <a:spcPts val="0"/>
              </a:spcBef>
              <a:spcAft>
                <a:spcPts val="0"/>
              </a:spcAft>
              <a:buClr>
                <a:schemeClr val="dk1"/>
              </a:buClr>
              <a:buSzPts val="3600"/>
              <a:buNone/>
              <a:defRPr b="1" sz="3600">
                <a:solidFill>
                  <a:schemeClr val="dk1"/>
                </a:solidFill>
              </a:defRPr>
            </a:lvl6pPr>
            <a:lvl7pPr lvl="6">
              <a:spcBef>
                <a:spcPts val="0"/>
              </a:spcBef>
              <a:spcAft>
                <a:spcPts val="0"/>
              </a:spcAft>
              <a:buClr>
                <a:schemeClr val="dk1"/>
              </a:buClr>
              <a:buSzPts val="3600"/>
              <a:buNone/>
              <a:defRPr b="1" sz="3600">
                <a:solidFill>
                  <a:schemeClr val="dk1"/>
                </a:solidFill>
              </a:defRPr>
            </a:lvl7pPr>
            <a:lvl8pPr lvl="7">
              <a:spcBef>
                <a:spcPts val="0"/>
              </a:spcBef>
              <a:spcAft>
                <a:spcPts val="0"/>
              </a:spcAft>
              <a:buClr>
                <a:schemeClr val="dk1"/>
              </a:buClr>
              <a:buSzPts val="3600"/>
              <a:buNone/>
              <a:defRPr b="1" sz="3600">
                <a:solidFill>
                  <a:schemeClr val="dk1"/>
                </a:solidFill>
              </a:defRPr>
            </a:lvl8pPr>
            <a:lvl9pPr lvl="8">
              <a:spcBef>
                <a:spcPts val="0"/>
              </a:spcBef>
              <a:spcAft>
                <a:spcPts val="0"/>
              </a:spcAft>
              <a:buClr>
                <a:schemeClr val="dk1"/>
              </a:buClr>
              <a:buSzPts val="3600"/>
              <a:buNone/>
              <a:defRPr b="1" sz="3600">
                <a:solidFill>
                  <a:schemeClr val="dk1"/>
                </a:solidFill>
              </a:defRPr>
            </a:lvl9pPr>
          </a:lstStyle>
          <a:p/>
        </p:txBody>
      </p:sp>
      <p:sp>
        <p:nvSpPr>
          <p:cNvPr id="7" name="Google Shape;7;p1"/>
          <p:cNvSpPr txBox="1"/>
          <p:nvPr>
            <p:ph idx="1" type="body"/>
          </p:nvPr>
        </p:nvSpPr>
        <p:spPr>
          <a:xfrm>
            <a:off x="457200" y="1200150"/>
            <a:ext cx="8229600" cy="3725700"/>
          </a:xfrm>
          <a:prstGeom prst="rect">
            <a:avLst/>
          </a:prstGeom>
          <a:noFill/>
          <a:ln>
            <a:noFill/>
          </a:ln>
        </p:spPr>
        <p:txBody>
          <a:bodyPr anchorCtr="0" anchor="t" bIns="91425" lIns="91425" spcFirstLastPara="1" rIns="91425" wrap="square" tIns="91425">
            <a:noAutofit/>
          </a:bodyPr>
          <a:lstStyle>
            <a:lvl1pPr indent="-419100" lvl="0" marL="457200">
              <a:spcBef>
                <a:spcPts val="600"/>
              </a:spcBef>
              <a:spcAft>
                <a:spcPts val="0"/>
              </a:spcAft>
              <a:buSzPts val="3000"/>
              <a:buChar char="●"/>
              <a:defRPr sz="30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42900" lvl="3" marL="1828800">
              <a:spcBef>
                <a:spcPts val="0"/>
              </a:spcBef>
              <a:spcAft>
                <a:spcPts val="0"/>
              </a:spcAft>
              <a:buSzPts val="1800"/>
              <a:buChar char="●"/>
              <a:defRPr sz="1800"/>
            </a:lvl4pPr>
            <a:lvl5pPr indent="-342900" lvl="4" marL="2286000">
              <a:spcBef>
                <a:spcPts val="0"/>
              </a:spcBef>
              <a:spcAft>
                <a:spcPts val="0"/>
              </a:spcAft>
              <a:buSzPts val="1800"/>
              <a:buChar char="○"/>
              <a:defRPr sz="1800"/>
            </a:lvl5pPr>
            <a:lvl6pPr indent="-342900" lvl="5" marL="2743200">
              <a:spcBef>
                <a:spcPts val="0"/>
              </a:spcBef>
              <a:spcAft>
                <a:spcPts val="0"/>
              </a:spcAft>
              <a:buSzPts val="1800"/>
              <a:buChar char="■"/>
              <a:defRPr sz="1800"/>
            </a:lvl6pPr>
            <a:lvl7pPr indent="-342900" lvl="6" marL="3200400">
              <a:spcBef>
                <a:spcPts val="0"/>
              </a:spcBef>
              <a:spcAft>
                <a:spcPts val="0"/>
              </a:spcAft>
              <a:buSzPts val="1800"/>
              <a:buChar char="●"/>
              <a:defRPr sz="1800"/>
            </a:lvl7pPr>
            <a:lvl8pPr indent="-342900" lvl="7" marL="3657600">
              <a:spcBef>
                <a:spcPts val="0"/>
              </a:spcBef>
              <a:spcAft>
                <a:spcPts val="0"/>
              </a:spcAft>
              <a:buSzPts val="1800"/>
              <a:buChar char="○"/>
              <a:defRPr sz="1800"/>
            </a:lvl8pPr>
            <a:lvl9pPr indent="-342900" lvl="8" marL="4114800">
              <a:spcBef>
                <a:spcPts val="0"/>
              </a:spcBef>
              <a:spcAft>
                <a:spcPts val="0"/>
              </a:spcAft>
              <a:buSzPts val="1800"/>
              <a:buChar char="■"/>
              <a:defRPr sz="1800"/>
            </a:lvl9pPr>
          </a:lstStyle>
          <a:p/>
        </p:txBody>
      </p:sp>
      <p:sp>
        <p:nvSpPr>
          <p:cNvPr id="8" name="Google Shape;8;p1"/>
          <p:cNvSpPr txBox="1"/>
          <p:nvPr>
            <p:ph idx="12" type="sldNum"/>
          </p:nvPr>
        </p:nvSpPr>
        <p:spPr>
          <a:xfrm>
            <a:off x="8556791" y="4749851"/>
            <a:ext cx="548700" cy="393600"/>
          </a:xfrm>
          <a:prstGeom prst="rect">
            <a:avLst/>
          </a:prstGeom>
          <a:noFill/>
          <a:ln>
            <a:noFill/>
          </a:ln>
        </p:spPr>
        <p:txBody>
          <a:bodyPr anchorCtr="0" anchor="ctr" bIns="91425" lIns="91425" spcFirstLastPara="1" rIns="91425" wrap="square" tIns="91425">
            <a:noAutofit/>
          </a:bodyPr>
          <a:lstStyle>
            <a:lvl1pPr lvl="0" algn="r">
              <a:buNone/>
              <a:defRPr sz="1300">
                <a:solidFill>
                  <a:schemeClr val="dk1"/>
                </a:solidFill>
              </a:defRPr>
            </a:lvl1pPr>
            <a:lvl2pPr lvl="1" algn="r">
              <a:buNone/>
              <a:defRPr sz="1300">
                <a:solidFill>
                  <a:schemeClr val="dk1"/>
                </a:solidFill>
              </a:defRPr>
            </a:lvl2pPr>
            <a:lvl3pPr lvl="2" algn="r">
              <a:buNone/>
              <a:defRPr sz="1300">
                <a:solidFill>
                  <a:schemeClr val="dk1"/>
                </a:solidFill>
              </a:defRPr>
            </a:lvl3pPr>
            <a:lvl4pPr lvl="3" algn="r">
              <a:buNone/>
              <a:defRPr sz="1300">
                <a:solidFill>
                  <a:schemeClr val="dk1"/>
                </a:solidFill>
              </a:defRPr>
            </a:lvl4pPr>
            <a:lvl5pPr lvl="4" algn="r">
              <a:buNone/>
              <a:defRPr sz="1300">
                <a:solidFill>
                  <a:schemeClr val="dk1"/>
                </a:solidFill>
              </a:defRPr>
            </a:lvl5pPr>
            <a:lvl6pPr lvl="5" algn="r">
              <a:buNone/>
              <a:defRPr sz="1300">
                <a:solidFill>
                  <a:schemeClr val="dk1"/>
                </a:solidFill>
              </a:defRPr>
            </a:lvl6pPr>
            <a:lvl7pPr lvl="6" algn="r">
              <a:buNone/>
              <a:defRPr sz="1300">
                <a:solidFill>
                  <a:schemeClr val="dk1"/>
                </a:solidFill>
              </a:defRPr>
            </a:lvl7pPr>
            <a:lvl8pPr lvl="7" algn="r">
              <a:buNone/>
              <a:defRPr sz="1300">
                <a:solidFill>
                  <a:schemeClr val="dk1"/>
                </a:solidFill>
              </a:defRPr>
            </a:lvl8pPr>
            <a:lvl9pPr lvl="8" algn="r">
              <a:buNone/>
              <a:defRPr sz="1300">
                <a:solidFill>
                  <a:schemeClr val="dk1"/>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3" name="Shape 33"/>
        <p:cNvGrpSpPr/>
        <p:nvPr/>
      </p:nvGrpSpPr>
      <p:grpSpPr>
        <a:xfrm>
          <a:off x="0" y="0"/>
          <a:ext cx="0" cy="0"/>
          <a:chOff x="0" y="0"/>
          <a:chExt cx="0" cy="0"/>
        </a:xfrm>
      </p:grpSpPr>
      <p:sp>
        <p:nvSpPr>
          <p:cNvPr id="34" name="Google Shape;34;p8"/>
          <p:cNvSpPr/>
          <p:nvPr/>
        </p:nvSpPr>
        <p:spPr>
          <a:xfrm>
            <a:off x="2187600" y="1862900"/>
            <a:ext cx="4768800" cy="16074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8"/>
          <p:cNvSpPr txBox="1"/>
          <p:nvPr/>
        </p:nvSpPr>
        <p:spPr>
          <a:xfrm>
            <a:off x="2187600" y="2077000"/>
            <a:ext cx="4768800" cy="12939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Clr>
                <a:srgbClr val="000000"/>
              </a:buClr>
              <a:buSzPts val="1100"/>
              <a:buFont typeface="Arial"/>
              <a:buNone/>
            </a:pPr>
            <a:r>
              <a:rPr lang="en" sz="3100">
                <a:solidFill>
                  <a:schemeClr val="dk1"/>
                </a:solidFill>
                <a:latin typeface="Poppins"/>
                <a:ea typeface="Poppins"/>
                <a:cs typeface="Poppins"/>
                <a:sym typeface="Poppins"/>
              </a:rPr>
              <a:t>20 Tips To Developing Consistency</a:t>
            </a:r>
            <a:endParaRPr sz="3400">
              <a:solidFill>
                <a:schemeClr val="dk1"/>
              </a:solidFill>
              <a:latin typeface="Poppins"/>
              <a:ea typeface="Poppins"/>
              <a:cs typeface="Poppins"/>
              <a:sym typeface="Poppins"/>
            </a:endParaRPr>
          </a:p>
        </p:txBody>
      </p:sp>
      <p:cxnSp>
        <p:nvCxnSpPr>
          <p:cNvPr id="36" name="Google Shape;36;p8"/>
          <p:cNvCxnSpPr/>
          <p:nvPr/>
        </p:nvCxnSpPr>
        <p:spPr>
          <a:xfrm rot="10800000">
            <a:off x="7181975" y="-742700"/>
            <a:ext cx="14100" cy="210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7"/>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#9</a:t>
            </a:r>
            <a:endParaRPr>
              <a:latin typeface="Pacifico"/>
              <a:ea typeface="Pacifico"/>
              <a:cs typeface="Pacifico"/>
              <a:sym typeface="Pacifico"/>
            </a:endParaRPr>
          </a:p>
        </p:txBody>
      </p:sp>
      <p:sp>
        <p:nvSpPr>
          <p:cNvPr id="90" name="Google Shape;90;p17"/>
          <p:cNvSpPr txBox="1"/>
          <p:nvPr>
            <p:ph idx="1" type="body"/>
          </p:nvPr>
        </p:nvSpPr>
        <p:spPr>
          <a:xfrm>
            <a:off x="457200" y="12001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solidFill>
                  <a:schemeClr val="dk1"/>
                </a:solidFill>
              </a:rPr>
              <a:t>Take Your Time</a:t>
            </a:r>
            <a:endParaRPr b="1">
              <a:solidFill>
                <a:schemeClr val="dk1"/>
              </a:solidFill>
            </a:endParaRPr>
          </a:p>
          <a:p>
            <a:pPr indent="0" lvl="0" marL="0" rtl="0" algn="ctr">
              <a:spcBef>
                <a:spcPts val="600"/>
              </a:spcBef>
              <a:spcAft>
                <a:spcPts val="0"/>
              </a:spcAft>
              <a:buClr>
                <a:schemeClr val="dk1"/>
              </a:buClr>
              <a:buSzPts val="1100"/>
              <a:buFont typeface="Arial"/>
              <a:buNone/>
            </a:pPr>
            <a:r>
              <a:t/>
            </a:r>
            <a:endParaRPr b="1">
              <a:solidFill>
                <a:schemeClr val="dk1"/>
              </a:solidFill>
            </a:endParaRPr>
          </a:p>
          <a:p>
            <a:pPr indent="0" lvl="0" marL="0" rtl="0" algn="ctr">
              <a:spcBef>
                <a:spcPts val="600"/>
              </a:spcBef>
              <a:spcAft>
                <a:spcPts val="0"/>
              </a:spcAft>
              <a:buClr>
                <a:schemeClr val="dk1"/>
              </a:buClr>
              <a:buSzPts val="1100"/>
              <a:buFont typeface="Arial"/>
              <a:buNone/>
            </a:pPr>
            <a:r>
              <a:rPr lang="en" sz="2800">
                <a:solidFill>
                  <a:schemeClr val="dk1"/>
                </a:solidFill>
              </a:rPr>
              <a:t>Consistency takes time. Don’t rush it. Take every day as it comes and don’t stress about the destination. </a:t>
            </a:r>
            <a:endParaRPr sz="2800">
              <a:solidFill>
                <a:schemeClr val="dk1"/>
              </a:solidFill>
            </a:endParaRPr>
          </a:p>
          <a:p>
            <a:pPr indent="0" lvl="0" marL="0" rtl="0" algn="ctr">
              <a:spcBef>
                <a:spcPts val="600"/>
              </a:spcBef>
              <a:spcAft>
                <a:spcPts val="0"/>
              </a:spcAft>
              <a:buClr>
                <a:schemeClr val="dk1"/>
              </a:buClr>
              <a:buSzPts val="1100"/>
              <a:buFont typeface="Arial"/>
              <a:buNone/>
            </a:pPr>
            <a:r>
              <a:t/>
            </a:r>
            <a:endParaRPr>
              <a:solidFill>
                <a:schemeClr val="dk1"/>
              </a:solidFill>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8"/>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#10</a:t>
            </a:r>
            <a:endParaRPr>
              <a:latin typeface="Pacifico"/>
              <a:ea typeface="Pacifico"/>
              <a:cs typeface="Pacifico"/>
              <a:sym typeface="Pacifico"/>
            </a:endParaRPr>
          </a:p>
        </p:txBody>
      </p:sp>
      <p:sp>
        <p:nvSpPr>
          <p:cNvPr id="96" name="Google Shape;96;p18"/>
          <p:cNvSpPr txBox="1"/>
          <p:nvPr>
            <p:ph idx="1" type="body"/>
          </p:nvPr>
        </p:nvSpPr>
        <p:spPr>
          <a:xfrm>
            <a:off x="457200" y="11870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Make Small Changes First</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500"/>
              <a:t>Change small simple things first so you’ll be encouraged to make big changes later.</a:t>
            </a:r>
            <a:endParaRPr sz="2500"/>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9"/>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#11</a:t>
            </a:r>
            <a:endParaRPr>
              <a:latin typeface="Pacifico"/>
              <a:ea typeface="Pacifico"/>
              <a:cs typeface="Pacifico"/>
              <a:sym typeface="Pacifico"/>
            </a:endParaRPr>
          </a:p>
        </p:txBody>
      </p:sp>
      <p:sp>
        <p:nvSpPr>
          <p:cNvPr id="102" name="Google Shape;102;p19"/>
          <p:cNvSpPr txBox="1"/>
          <p:nvPr>
            <p:ph idx="1" type="body"/>
          </p:nvPr>
        </p:nvSpPr>
        <p:spPr>
          <a:xfrm>
            <a:off x="457200" y="384950"/>
            <a:ext cx="8229600" cy="44379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Don’t Quit Being Consistent</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Once you have mastered being consistent, you need to make sure you are sticking to the habits that got you there in the first place.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0"/>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#12</a:t>
            </a:r>
            <a:endParaRPr>
              <a:latin typeface="Pacifico"/>
              <a:ea typeface="Pacifico"/>
              <a:cs typeface="Pacifico"/>
              <a:sym typeface="Pacifico"/>
            </a:endParaRPr>
          </a:p>
        </p:txBody>
      </p:sp>
      <p:sp>
        <p:nvSpPr>
          <p:cNvPr id="108" name="Google Shape;108;p20"/>
          <p:cNvSpPr txBox="1"/>
          <p:nvPr>
            <p:ph idx="1" type="body"/>
          </p:nvPr>
        </p:nvSpPr>
        <p:spPr>
          <a:xfrm>
            <a:off x="457200" y="387450"/>
            <a:ext cx="8229600" cy="41892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rPr b="1" lang="en"/>
              <a:t> </a:t>
            </a:r>
            <a:endParaRPr b="1"/>
          </a:p>
          <a:p>
            <a:pPr indent="0" lvl="0" marL="0" rtl="0" algn="ctr">
              <a:spcBef>
                <a:spcPts val="600"/>
              </a:spcBef>
              <a:spcAft>
                <a:spcPts val="0"/>
              </a:spcAft>
              <a:buClr>
                <a:schemeClr val="dk1"/>
              </a:buClr>
              <a:buSzPts val="1100"/>
              <a:buFont typeface="Arial"/>
              <a:buNone/>
            </a:pPr>
            <a:r>
              <a:rPr b="1" lang="en"/>
              <a:t>Use Reminders</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Whether on paper or on your phone, keep reminders to help you stay on task.</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1"/>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#13</a:t>
            </a:r>
            <a:endParaRPr>
              <a:latin typeface="Pacifico"/>
              <a:ea typeface="Pacifico"/>
              <a:cs typeface="Pacifico"/>
              <a:sym typeface="Pacifico"/>
            </a:endParaRPr>
          </a:p>
        </p:txBody>
      </p:sp>
      <p:sp>
        <p:nvSpPr>
          <p:cNvPr id="114" name="Google Shape;114;p21"/>
          <p:cNvSpPr txBox="1"/>
          <p:nvPr>
            <p:ph idx="1" type="body"/>
          </p:nvPr>
        </p:nvSpPr>
        <p:spPr>
          <a:xfrm>
            <a:off x="531875" y="472050"/>
            <a:ext cx="8229600" cy="45645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a:t> </a:t>
            </a:r>
            <a:endParaRPr b="1"/>
          </a:p>
          <a:p>
            <a:pPr indent="0" lvl="0" marL="0" rtl="0" algn="ctr">
              <a:spcBef>
                <a:spcPts val="600"/>
              </a:spcBef>
              <a:spcAft>
                <a:spcPts val="0"/>
              </a:spcAft>
              <a:buClr>
                <a:schemeClr val="dk1"/>
              </a:buClr>
              <a:buSzPts val="1100"/>
              <a:buFont typeface="Arial"/>
              <a:buNone/>
            </a:pPr>
            <a:r>
              <a:rPr b="1" lang="en"/>
              <a:t>Have Practical Goals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Setting goals that are within reach will encourage you once you reach them.</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2"/>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#14</a:t>
            </a:r>
            <a:endParaRPr>
              <a:latin typeface="Pacifico"/>
              <a:ea typeface="Pacifico"/>
              <a:cs typeface="Pacifico"/>
              <a:sym typeface="Pacifico"/>
            </a:endParaRPr>
          </a:p>
        </p:txBody>
      </p:sp>
      <p:sp>
        <p:nvSpPr>
          <p:cNvPr id="120" name="Google Shape;120;p22"/>
          <p:cNvSpPr txBox="1"/>
          <p:nvPr>
            <p:ph idx="1" type="body"/>
          </p:nvPr>
        </p:nvSpPr>
        <p:spPr>
          <a:xfrm>
            <a:off x="457200" y="429600"/>
            <a:ext cx="8229600" cy="40938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Take Care of Yourself</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Make commitments to yourself as well as to others.</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None/>
            </a:pPr>
            <a:r>
              <a:t/>
            </a:r>
            <a:endParaRPr sz="2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#15</a:t>
            </a:r>
            <a:endParaRPr>
              <a:latin typeface="Pacifico"/>
              <a:ea typeface="Pacifico"/>
              <a:cs typeface="Pacifico"/>
              <a:sym typeface="Pacifico"/>
            </a:endParaRPr>
          </a:p>
        </p:txBody>
      </p:sp>
      <p:sp>
        <p:nvSpPr>
          <p:cNvPr id="126" name="Google Shape;126;p23"/>
          <p:cNvSpPr txBox="1"/>
          <p:nvPr>
            <p:ph idx="1" type="body"/>
          </p:nvPr>
        </p:nvSpPr>
        <p:spPr>
          <a:xfrm>
            <a:off x="556000" y="549250"/>
            <a:ext cx="8229600" cy="43548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Make New Habits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Habits can make or break your journey to consistency. Make sure you set new habits that make the journey easier.</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4"/>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#16</a:t>
            </a:r>
            <a:endParaRPr>
              <a:latin typeface="Pacifico"/>
              <a:ea typeface="Pacifico"/>
              <a:cs typeface="Pacifico"/>
              <a:sym typeface="Pacifico"/>
            </a:endParaRPr>
          </a:p>
        </p:txBody>
      </p:sp>
      <p:sp>
        <p:nvSpPr>
          <p:cNvPr id="132" name="Google Shape;132;p24"/>
          <p:cNvSpPr txBox="1"/>
          <p:nvPr>
            <p:ph idx="1" type="body"/>
          </p:nvPr>
        </p:nvSpPr>
        <p:spPr>
          <a:xfrm>
            <a:off x="510900" y="563025"/>
            <a:ext cx="8229600" cy="41235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Change Unhealthy Habits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New habits should be formed and old ones that no longer suit you should be discarded.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#17</a:t>
            </a:r>
            <a:endParaRPr>
              <a:latin typeface="Pacifico"/>
              <a:ea typeface="Pacifico"/>
              <a:cs typeface="Pacifico"/>
              <a:sym typeface="Pacifico"/>
            </a:endParaRPr>
          </a:p>
        </p:txBody>
      </p:sp>
      <p:sp>
        <p:nvSpPr>
          <p:cNvPr id="138" name="Google Shape;138;p25"/>
          <p:cNvSpPr txBox="1"/>
          <p:nvPr>
            <p:ph idx="1" type="body"/>
          </p:nvPr>
        </p:nvSpPr>
        <p:spPr>
          <a:xfrm>
            <a:off x="648550" y="432375"/>
            <a:ext cx="8229600" cy="41610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Change the View of Yourself</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Consistency can make a new you. You will be proud of how far you’ve become.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6"/>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#18</a:t>
            </a:r>
            <a:endParaRPr>
              <a:latin typeface="Pacifico"/>
              <a:ea typeface="Pacifico"/>
              <a:cs typeface="Pacifico"/>
              <a:sym typeface="Pacifico"/>
            </a:endParaRPr>
          </a:p>
        </p:txBody>
      </p:sp>
      <p:sp>
        <p:nvSpPr>
          <p:cNvPr id="144" name="Google Shape;144;p26"/>
          <p:cNvSpPr txBox="1"/>
          <p:nvPr>
            <p:ph idx="1" type="body"/>
          </p:nvPr>
        </p:nvSpPr>
        <p:spPr>
          <a:xfrm>
            <a:off x="361125" y="517325"/>
            <a:ext cx="8229600" cy="41013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Nourish Relationships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Watch how your relationships will greatly benefit when you show up as reliable and dependable.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9"/>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a:t>
            </a:r>
            <a:endParaRPr>
              <a:latin typeface="Pacifico"/>
              <a:ea typeface="Pacifico"/>
              <a:cs typeface="Pacifico"/>
              <a:sym typeface="Pacifico"/>
            </a:endParaRPr>
          </a:p>
        </p:txBody>
      </p:sp>
      <p:sp>
        <p:nvSpPr>
          <p:cNvPr id="42" name="Google Shape;42;p9"/>
          <p:cNvSpPr txBox="1"/>
          <p:nvPr>
            <p:ph idx="1" type="body"/>
          </p:nvPr>
        </p:nvSpPr>
        <p:spPr>
          <a:xfrm>
            <a:off x="457200" y="1128425"/>
            <a:ext cx="8229600" cy="37692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Know the Definition of Consistency</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sz="2800"/>
              <a:t>Before you can truly be consistent, you need to know the definition. Consistency means you are reliable and trustworthy. You can also make your own definition to match your success.</a:t>
            </a:r>
            <a:endParaRPr sz="2800"/>
          </a:p>
          <a:p>
            <a:pPr indent="0" lvl="0" marL="0" rtl="0" algn="ctr">
              <a:spcBef>
                <a:spcPts val="600"/>
              </a:spcBef>
              <a:spcAft>
                <a:spcPts val="0"/>
              </a:spcAft>
              <a:buClr>
                <a:schemeClr val="dk1"/>
              </a:buClr>
              <a:buSzPts val="1100"/>
              <a:buFont typeface="Arial"/>
              <a:buNone/>
            </a:pPr>
            <a:r>
              <a:t/>
            </a:r>
            <a:endParaRPr sz="2800"/>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Clr>
                <a:schemeClr val="dk1"/>
              </a:buClr>
              <a:buSzPts val="1100"/>
              <a:buFont typeface="Arial"/>
              <a:buNone/>
            </a:pPr>
            <a:r>
              <a:rPr lang="en"/>
              <a:t> </a:t>
            </a:r>
            <a:endParaRPr/>
          </a:p>
          <a:p>
            <a:pPr indent="0" lvl="0" marL="0" rtl="0" algn="ctr">
              <a:spcBef>
                <a:spcPts val="600"/>
              </a:spcBef>
              <a:spcAft>
                <a:spcPts val="0"/>
              </a:spcAft>
              <a:buClr>
                <a:schemeClr val="dk1"/>
              </a:buClr>
              <a:buSzPts val="1100"/>
              <a:buFont typeface="Arial"/>
              <a:buNone/>
            </a:pPr>
            <a:r>
              <a:t/>
            </a:r>
            <a:endParaRPr b="1"/>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7"/>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#19</a:t>
            </a:r>
            <a:endParaRPr>
              <a:latin typeface="Pacifico"/>
              <a:ea typeface="Pacifico"/>
              <a:cs typeface="Pacifico"/>
              <a:sym typeface="Pacifico"/>
            </a:endParaRPr>
          </a:p>
        </p:txBody>
      </p:sp>
      <p:sp>
        <p:nvSpPr>
          <p:cNvPr id="150" name="Google Shape;150;p27"/>
          <p:cNvSpPr txBox="1"/>
          <p:nvPr>
            <p:ph idx="1" type="body"/>
          </p:nvPr>
        </p:nvSpPr>
        <p:spPr>
          <a:xfrm>
            <a:off x="457200" y="446125"/>
            <a:ext cx="8229600" cy="43764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Change Your Personality</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Don’t be surprised when consistency changes your personality and makes you become a better person.</a:t>
            </a:r>
            <a:endParaRPr/>
          </a:p>
          <a:p>
            <a:pPr indent="0" lvl="0" marL="0" rtl="0" algn="ctr">
              <a:spcBef>
                <a:spcPts val="600"/>
              </a:spcBef>
              <a:spcAft>
                <a:spcPts val="0"/>
              </a:spcAft>
              <a:buClr>
                <a:schemeClr val="dk1"/>
              </a:buClr>
              <a:buSzPts val="1100"/>
              <a:buFont typeface="Arial"/>
              <a:buNone/>
            </a:pPr>
            <a:r>
              <a:rPr lang="en"/>
              <a:t>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8"/>
          <p:cNvSpPr txBox="1"/>
          <p:nvPr>
            <p:ph type="title"/>
          </p:nvPr>
        </p:nvSpPr>
        <p:spPr>
          <a:xfrm>
            <a:off x="457200" y="165001"/>
            <a:ext cx="8229600" cy="726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#20</a:t>
            </a:r>
            <a:endParaRPr>
              <a:latin typeface="Pacifico"/>
              <a:ea typeface="Pacifico"/>
              <a:cs typeface="Pacifico"/>
              <a:sym typeface="Pacifico"/>
            </a:endParaRPr>
          </a:p>
        </p:txBody>
      </p:sp>
      <p:sp>
        <p:nvSpPr>
          <p:cNvPr id="156" name="Google Shape;156;p28"/>
          <p:cNvSpPr txBox="1"/>
          <p:nvPr>
            <p:ph idx="1" type="body"/>
          </p:nvPr>
        </p:nvSpPr>
        <p:spPr>
          <a:xfrm>
            <a:off x="523975" y="427300"/>
            <a:ext cx="8292900" cy="4374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Anyone Can be Consistent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No matter who you are and what your background is, you can be consistent with a little hard work.</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457200" lvl="0" marL="0" rtl="0" algn="l">
              <a:spcBef>
                <a:spcPts val="600"/>
              </a:spcBef>
              <a:spcAft>
                <a:spcPts val="0"/>
              </a:spcAft>
              <a:buClr>
                <a:schemeClr val="dk1"/>
              </a:buClr>
              <a:buSzPts val="1100"/>
              <a:buFont typeface="Arial"/>
              <a:buNone/>
            </a:pPr>
            <a:r>
              <a:t/>
            </a:r>
            <a:endParaRPr/>
          </a:p>
          <a:p>
            <a:pPr indent="457200" lvl="0" marL="0" rtl="0" algn="l">
              <a:spcBef>
                <a:spcPts val="600"/>
              </a:spcBef>
              <a:spcAft>
                <a:spcPts val="0"/>
              </a:spcAft>
              <a:buClr>
                <a:schemeClr val="dk1"/>
              </a:buClr>
              <a:buSzPts val="1100"/>
              <a:buFont typeface="Arial"/>
              <a:buNone/>
            </a:pPr>
            <a:r>
              <a:t/>
            </a:r>
            <a:endParaRPr b="1"/>
          </a:p>
          <a:p>
            <a:pPr indent="45720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 name="Shape 46"/>
        <p:cNvGrpSpPr/>
        <p:nvPr/>
      </p:nvGrpSpPr>
      <p:grpSpPr>
        <a:xfrm>
          <a:off x="0" y="0"/>
          <a:ext cx="0" cy="0"/>
          <a:chOff x="0" y="0"/>
          <a:chExt cx="0" cy="0"/>
        </a:xfrm>
      </p:grpSpPr>
      <p:sp>
        <p:nvSpPr>
          <p:cNvPr id="47" name="Google Shape;47;p10"/>
          <p:cNvSpPr txBox="1"/>
          <p:nvPr>
            <p:ph type="title"/>
          </p:nvPr>
        </p:nvSpPr>
        <p:spPr>
          <a:xfrm>
            <a:off x="457200" y="77653"/>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#2</a:t>
            </a:r>
            <a:endParaRPr>
              <a:latin typeface="Pacifico"/>
              <a:ea typeface="Pacifico"/>
              <a:cs typeface="Pacifico"/>
              <a:sym typeface="Pacifico"/>
            </a:endParaRPr>
          </a:p>
        </p:txBody>
      </p:sp>
      <p:sp>
        <p:nvSpPr>
          <p:cNvPr id="48" name="Google Shape;48;p10"/>
          <p:cNvSpPr txBox="1"/>
          <p:nvPr>
            <p:ph idx="1" type="body"/>
          </p:nvPr>
        </p:nvSpPr>
        <p:spPr>
          <a:xfrm>
            <a:off x="457200" y="622725"/>
            <a:ext cx="8229600" cy="44460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Give Consistency Credit</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800"/>
              <a:t>Make sure you know how big a deal consistency is. Know how much it can help you and open the doors of success for you.</a:t>
            </a:r>
            <a:endParaRPr sz="2800"/>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a:p>
          <a:p>
            <a:pPr indent="0" lvl="0" marL="0" rtl="0" algn="l">
              <a:spcBef>
                <a:spcPts val="600"/>
              </a:spcBef>
              <a:spcAft>
                <a:spcPts val="0"/>
              </a:spcAft>
              <a:buNone/>
            </a:pPr>
            <a:r>
              <a:t/>
            </a:r>
            <a:endParaRPr sz="2400"/>
          </a:p>
          <a:p>
            <a:pPr indent="0" lvl="0" marL="0" rtl="0" algn="l">
              <a:spcBef>
                <a:spcPts val="6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 name="Shape 52"/>
        <p:cNvGrpSpPr/>
        <p:nvPr/>
      </p:nvGrpSpPr>
      <p:grpSpPr>
        <a:xfrm>
          <a:off x="0" y="0"/>
          <a:ext cx="0" cy="0"/>
          <a:chOff x="0" y="0"/>
          <a:chExt cx="0" cy="0"/>
        </a:xfrm>
      </p:grpSpPr>
      <p:sp>
        <p:nvSpPr>
          <p:cNvPr id="53" name="Google Shape;53;p11"/>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#3</a:t>
            </a:r>
            <a:endParaRPr>
              <a:latin typeface="Pacifico"/>
              <a:ea typeface="Pacifico"/>
              <a:cs typeface="Pacifico"/>
              <a:sym typeface="Pacifico"/>
            </a:endParaRPr>
          </a:p>
        </p:txBody>
      </p:sp>
      <p:sp>
        <p:nvSpPr>
          <p:cNvPr id="54" name="Google Shape;54;p11"/>
          <p:cNvSpPr txBox="1"/>
          <p:nvPr>
            <p:ph idx="1" type="body"/>
          </p:nvPr>
        </p:nvSpPr>
        <p:spPr>
          <a:xfrm>
            <a:off x="457200" y="11665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Stay Steady in Yourself</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700"/>
              <a:t>Becoming consistent can be difficult. You need to have faith in yourself and make sure you are ready to tackle all the challenges ahead of you. You can also show others you are steady and dependable.</a:t>
            </a:r>
            <a:endParaRPr sz="2700"/>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None/>
            </a:pPr>
            <a:r>
              <a:t/>
            </a:r>
            <a:endParaRPr/>
          </a:p>
          <a:p>
            <a:pPr indent="457200" lvl="0" marL="0" rtl="0" algn="l">
              <a:spcBef>
                <a:spcPts val="600"/>
              </a:spcBef>
              <a:spcAft>
                <a:spcPts val="0"/>
              </a:spcAft>
              <a:buNone/>
            </a:pPr>
            <a:r>
              <a:t/>
            </a:r>
            <a:endParaRPr b="1"/>
          </a:p>
          <a:p>
            <a:pPr indent="457200" lvl="0" marL="0" rtl="0" algn="l">
              <a:spcBef>
                <a:spcPts val="600"/>
              </a:spcBef>
              <a:spcAft>
                <a:spcPts val="0"/>
              </a:spcAft>
              <a:buNone/>
            </a:pPr>
            <a:r>
              <a:t/>
            </a:r>
            <a:endParaRPr b="1"/>
          </a:p>
          <a:p>
            <a:pPr indent="0" lvl="0" marL="0" rtl="0" algn="l">
              <a:spcBef>
                <a:spcPts val="60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2"/>
          <p:cNvSpPr txBox="1"/>
          <p:nvPr>
            <p:ph type="title"/>
          </p:nvPr>
        </p:nvSpPr>
        <p:spPr>
          <a:xfrm>
            <a:off x="457200" y="379126"/>
            <a:ext cx="8229600" cy="696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#4</a:t>
            </a:r>
            <a:endParaRPr>
              <a:latin typeface="Pacifico"/>
              <a:ea typeface="Pacifico"/>
              <a:cs typeface="Pacifico"/>
              <a:sym typeface="Pacifico"/>
            </a:endParaRPr>
          </a:p>
        </p:txBody>
      </p:sp>
      <p:sp>
        <p:nvSpPr>
          <p:cNvPr id="60" name="Google Shape;60;p12"/>
          <p:cNvSpPr txBox="1"/>
          <p:nvPr>
            <p:ph idx="1" type="body"/>
          </p:nvPr>
        </p:nvSpPr>
        <p:spPr>
          <a:xfrm>
            <a:off x="457200" y="499200"/>
            <a:ext cx="8229600" cy="4511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Be Consistent in Business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While consistency is extremely important in your personal life, it’s also important when it comes to business and work ethic. Your business is more likely to succeed when you are reliable and customers see that you are dependable.</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a:p>
            <a:pPr indent="0" lvl="0" marL="0" rtl="0" algn="ctr">
              <a:spcBef>
                <a:spcPts val="600"/>
              </a:spcBef>
              <a:spcAft>
                <a:spcPts val="0"/>
              </a:spcAft>
              <a:buNone/>
            </a:pPr>
            <a:r>
              <a:t/>
            </a:r>
            <a:endParaRPr sz="2400"/>
          </a:p>
          <a:p>
            <a:pPr indent="0" lvl="0" marL="0" rtl="0" algn="l">
              <a:spcBef>
                <a:spcPts val="600"/>
              </a:spcBef>
              <a:spcAft>
                <a:spcPts val="0"/>
              </a:spcAft>
              <a:buNone/>
            </a:pPr>
            <a:r>
              <a:t/>
            </a:r>
            <a:endParaRPr sz="2400"/>
          </a:p>
          <a:p>
            <a:pPr indent="0" lvl="0" marL="0" rtl="0" algn="l">
              <a:spcBef>
                <a:spcPts val="60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#5</a:t>
            </a:r>
            <a:endParaRPr>
              <a:latin typeface="Pacifico"/>
              <a:ea typeface="Pacifico"/>
              <a:cs typeface="Pacifico"/>
              <a:sym typeface="Pacifico"/>
            </a:endParaRPr>
          </a:p>
        </p:txBody>
      </p:sp>
      <p:sp>
        <p:nvSpPr>
          <p:cNvPr id="66" name="Google Shape;66;p13"/>
          <p:cNvSpPr txBox="1"/>
          <p:nvPr>
            <p:ph idx="1" type="body"/>
          </p:nvPr>
        </p:nvSpPr>
        <p:spPr>
          <a:xfrm>
            <a:off x="618150" y="1115575"/>
            <a:ext cx="8068800" cy="35265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Consistency Enriches Your Life</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400"/>
              <a:t>Consistency can make your life better and it can make your relationships stronger. You will see how much closer you can feel to people when you enrich your relationships with consistency. It can also make your business grow and earn you more money.</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4"/>
          <p:cNvSpPr txBox="1"/>
          <p:nvPr>
            <p:ph type="title"/>
          </p:nvPr>
        </p:nvSpPr>
        <p:spPr>
          <a:xfrm>
            <a:off x="457200" y="57603"/>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#6</a:t>
            </a:r>
            <a:endParaRPr>
              <a:latin typeface="Pacifico"/>
              <a:ea typeface="Pacifico"/>
              <a:cs typeface="Pacifico"/>
              <a:sym typeface="Pacifico"/>
            </a:endParaRPr>
          </a:p>
        </p:txBody>
      </p:sp>
      <p:sp>
        <p:nvSpPr>
          <p:cNvPr id="72" name="Google Shape;72;p14"/>
          <p:cNvSpPr txBox="1"/>
          <p:nvPr>
            <p:ph idx="1" type="body"/>
          </p:nvPr>
        </p:nvSpPr>
        <p:spPr>
          <a:xfrm>
            <a:off x="457200" y="1002325"/>
            <a:ext cx="8229600" cy="3992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Practice Self Control</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A huge part of consistency is the ability to have self-control. You need to be able to discipline yourself and create better habits.</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None/>
            </a:pPr>
            <a:r>
              <a:t/>
            </a:r>
            <a:endParaRPr sz="2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#7</a:t>
            </a:r>
            <a:endParaRPr>
              <a:latin typeface="Pacifico"/>
              <a:ea typeface="Pacifico"/>
              <a:cs typeface="Pacifico"/>
              <a:sym typeface="Pacifico"/>
            </a:endParaRPr>
          </a:p>
        </p:txBody>
      </p:sp>
      <p:sp>
        <p:nvSpPr>
          <p:cNvPr id="78" name="Google Shape;78;p15"/>
          <p:cNvSpPr txBox="1"/>
          <p:nvPr>
            <p:ph idx="1" type="body"/>
          </p:nvPr>
        </p:nvSpPr>
        <p:spPr>
          <a:xfrm>
            <a:off x="410525" y="528050"/>
            <a:ext cx="8229600" cy="42306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Consistency Is Not All or Nothing</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500"/>
              <a:t>Some people believe you are either consistent or you are not. This is not true. You can slowly work your way up to consistency so you do not become discouraged.</a:t>
            </a:r>
            <a:endParaRPr sz="2500"/>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6"/>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#8</a:t>
            </a:r>
            <a:endParaRPr>
              <a:latin typeface="Pacifico"/>
              <a:ea typeface="Pacifico"/>
              <a:cs typeface="Pacifico"/>
              <a:sym typeface="Pacifico"/>
            </a:endParaRPr>
          </a:p>
        </p:txBody>
      </p:sp>
      <p:sp>
        <p:nvSpPr>
          <p:cNvPr id="84" name="Google Shape;84;p16"/>
          <p:cNvSpPr txBox="1"/>
          <p:nvPr>
            <p:ph idx="1" type="body"/>
          </p:nvPr>
        </p:nvSpPr>
        <p:spPr>
          <a:xfrm>
            <a:off x="457200" y="500050"/>
            <a:ext cx="8229600" cy="41301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Know It’s a Challenge</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sz="2800"/>
              <a:t>Consistency is not easy. You need to be ready to put in the hard work and be ready for successes and failures.</a:t>
            </a:r>
            <a:endParaRPr sz="2700"/>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ight Gradien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