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F706C25-7285-4CD5-BD5C-1067732B758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85CEC7E-5C41-4510-A0AA-081CD68DE38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1FA475D-80AB-4DA4-B87B-3A6A8D9B908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BD224F6-2A09-47B0-B94E-46FC175A566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A5CA8B7-EC09-450C-90C2-788284FCB39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94E2747-CAB2-4C45-BB85-EE98CFB0132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B7EABA4-2E10-402E-A925-1AEB6D3E74F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A87FE80-2DE6-41B4-B3FB-FF39041B3AC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8B4F562-78E0-4A62-9647-AFD673EBEA0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6AB8CD4-831F-4B6A-85E4-F1FEA50043D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AAF3979-8C3A-469D-A637-12CA868FFC69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282AA07-2DD7-4286-ADCB-01A9B9518BC1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7D6DF7D2-640A-4BE5-8E67-7F5B1DC56411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One-on-One vs. Group Communication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504000" y="1765440"/>
            <a:ext cx="9071640" cy="2139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Beyond a group of four, you sense a shift in dynamics.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becomes a "group discussion" rather than an intimate "conversation," and the potential for personal connection essentially dissipates.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Competition in Groups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504000" y="936360"/>
            <a:ext cx="8888760" cy="379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In larger groups, the atmosphere might feel a bit more competitive in nature.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504000" y="936360"/>
            <a:ext cx="8888760" cy="379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In larger groups, the atmosphere might feel a bit more competitive in nature.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Everyone might be vying for the attention of the leader, meaning you’ll basically fall into the role of “mediator.”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504000" y="936360"/>
            <a:ext cx="8888760" cy="379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In larger groups, the atmosphere might feel a bit more competitive in nature.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Everyone might be vying for the attention of the leader, meaning you’ll basically fall into the role of “mediator.”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That said, group conversations are a great way to bounce ideas around a room and observe how these ideas sit with different people in the group.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" descr=""/>
          <p:cNvPicPr/>
          <p:nvPr/>
        </p:nvPicPr>
        <p:blipFill>
          <a:blip r:embed="rId1"/>
          <a:stretch/>
        </p:blipFill>
        <p:spPr>
          <a:xfrm>
            <a:off x="-99000" y="0"/>
            <a:ext cx="10323000" cy="6882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04000" y="1782000"/>
            <a:ext cx="9071640" cy="210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Of course, some people may not feel inclined to share their ideas with a big group of people…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504000" y="1782000"/>
            <a:ext cx="9071640" cy="210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Of course, some people may not feel inclined to share their ideas with a big group of people…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In which case, one-on-one conversations with these individuals will be necessary as well.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Facilitating is Necessary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504000" y="963000"/>
            <a:ext cx="9071640" cy="3744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it comes to group communication, a lot more facilitation of the conversation, in general, is needed.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504000" y="949680"/>
            <a:ext cx="9071640" cy="3771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might have been told that one is better than the other, or that one-on-one communication is basically a waste of time because you could just tell all of your team members the same information as a group.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504000" y="963000"/>
            <a:ext cx="9071640" cy="3744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it comes to group communication, a lot more facilitation of the conversation, in general, is needed.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People are likely to speak over each other and not really listen to one another.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504000" y="963000"/>
            <a:ext cx="9071640" cy="3744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it comes to group communication, a lot more facilitation of the conversation, in general, is needed.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People are likely to speak over each other and not really listen to one another.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is because they’ll be forming their responses in their heads, rather than actively listening to what the current speaker is saying.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504000" y="1037880"/>
            <a:ext cx="9071640" cy="359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When leading group meetings that go awry, it’s a smart idea to meet one-on-one with individuals who didn’t get a chance to speak during the meeting.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504000" y="1037880"/>
            <a:ext cx="9071640" cy="359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When leading group meetings that go awry, it’s a smart idea to meet one-on-one with individuals who didn’t get a chance to speak during the meeting.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That way, you’re ensuring that everyone’s voice is being heard…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504000" y="1037880"/>
            <a:ext cx="9071640" cy="3594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When leading group meetings that go awry, it’s a smart idea to meet one-on-one with individuals who didn’t get a chance to speak during the meeting.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That way, you’re ensuring that everyone’s voice is being heard…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Which is what makes a great leader!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Upholding Personas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" descr=""/>
          <p:cNvPicPr/>
          <p:nvPr/>
        </p:nvPicPr>
        <p:blipFill>
          <a:blip r:embed="rId1"/>
          <a:stretch/>
        </p:blipFill>
        <p:spPr>
          <a:xfrm>
            <a:off x="982440" y="13680"/>
            <a:ext cx="816012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504000" y="980640"/>
            <a:ext cx="9071640" cy="3709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Again, while some people might fight to try and impress you, others won’t want to step on anyone else’s toes.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/>
          </p:nvPr>
        </p:nvSpPr>
        <p:spPr>
          <a:xfrm>
            <a:off x="504000" y="980640"/>
            <a:ext cx="9071640" cy="3709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Again, while some people might fight to try and impress you, others won’t want to step on anyone else’s toes.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you’re really trying to have a meaningful conversation with someone, a one-on-one meeting will honestly be your best bet.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504000" y="980640"/>
            <a:ext cx="9071640" cy="3709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Again, while some people might fight to try and impress you, others won’t want to step on anyone else’s toes.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you’re really trying to have a meaningful conversation with someone, a one-on-one meeting will honestly be your best bet.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Small group meetings can work well, too, so make sure  to keep that in mind.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504000" y="949680"/>
            <a:ext cx="9071640" cy="3771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might have been told that one is better than the other, or that one-on-one communication is basically a waste of time because you could just tell all of your team members the same information as a group.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There are many reasons why both one-on-one and group communication are important and necessary.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One-on-One vs. Group Support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504000" y="1377360"/>
            <a:ext cx="9071640" cy="2915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Ultimately, people are more likely to let their guard down during one-on-one conversations.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504000" y="1377360"/>
            <a:ext cx="9071640" cy="2915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Ultimately, people are more likely to let their guard down during one-on-one conversations.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They’re more likely to share how they’re really feeling, since there won’t be other people around to potentially judge them.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504000" y="1302480"/>
            <a:ext cx="9071640" cy="306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There is a certain level of support that can come with group conversations, though.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504000" y="1302480"/>
            <a:ext cx="9071640" cy="306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There is a certain level of support that can come with group conversations, though.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one person shares a great idea with the group, the group will likely hype them up, which might make the person sharing feel more confident about disclosing their ideas during future meetings.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504000" y="1275840"/>
            <a:ext cx="9071640" cy="3118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As you can see, both one-on-one communication and group communication methods are necessary, especially in a work environment.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504000" y="1275840"/>
            <a:ext cx="9071640" cy="3118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As you can see, both one-on-one communication and group communication methods are necessary, especially in a work environment.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Both have their benefits and both have their downsides, so it’s really best to try to incorporate a healthy balance of both when it comes to leading your team members.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504000" y="949680"/>
            <a:ext cx="9071640" cy="3771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might have been told that one is better than the other, or that one-on-one communication is basically a waste of time because you could just tell all of your team members the same information as a group.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There are many reasons why both one-on-one and group communication are important and necessary.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Let’s get started!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The Importance of Personal Connection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504000" y="1064160"/>
            <a:ext cx="9071640" cy="354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For introverts in particular, the difference between       one-on-one communication and group communication is pretty significant.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504000" y="1064160"/>
            <a:ext cx="9071640" cy="3541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For introverts in particular, the difference between       one-on-one communication and group communication is pretty significant.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As a leader, it’s important to keep in mind that most introverted people would rather have one-on-one or small group conversations with you than participate in big meetings where lots of people are involved.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" descr=""/>
          <p:cNvPicPr/>
          <p:nvPr/>
        </p:nvPicPr>
        <p:blipFill>
          <a:blip r:embed="rId1"/>
          <a:stretch/>
        </p:blipFill>
        <p:spPr>
          <a:xfrm>
            <a:off x="810360" y="1368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504000" y="1765440"/>
            <a:ext cx="9071640" cy="2139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Beyond a group of four, you sense a shift in dynamics.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</TotalTime>
  <Application>LibreOffice/7.6.2.1$Windows_X86_64 LibreOffice_project/56f7684011345957bbf33a7ee678afaf4d2ba333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2023-10-06T15:08:46Z</dcterms:modified>
  <cp:revision>31</cp:revision>
  <dc:subject/>
  <dc:title/>
</cp:coreProperties>
</file>