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2F72D61-CB72-4346-894B-8D65CFC225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E606B0F-2539-4C81-B1B4-C18673A5963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7E5895C-B046-45F6-8DA3-D568438ACC9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6731FF6-E6A4-4E88-980D-3238BDEF8E9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1DBB65-ADDE-4947-803D-A63D70C3450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FEAD711-114E-4428-8E90-0391095AC27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90D6AF-4079-4298-BB6D-9108FD099D4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BD027C0-9A50-4DD9-BA38-4C609C1FEB4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33E2805-5D36-40A3-B293-DCF28904155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F589C88-82BE-4DB1-B927-BC4683E51A5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87E3537-E802-4313-91BD-4E54BE8673AE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FC615D-6E6D-4D4D-BF3E-A00DB35FE1B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D466ADC-C1D6-484A-A24D-86EA8312DA30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10 Tips to Follow to Become an Effective Speaker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540440"/>
            <a:ext cx="9071640" cy="25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 great public speaker knows how to adjust their style based on who they’re speaking to.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you’re prepping to give a speech, try practicing in the mirror using different styles.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you gain more experience with public speaking, you may even be able to tweak your approach…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you gain more experience with public speaking, you may even be able to tweak your approach…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Not just when getting ready for a talk…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08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As you gain more experience with public speaking, you may even be able to tweak your approach…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Not just when getting ready for a talk…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also on the fly if you notice that your style isn't clicking with your audience.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 Consistent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632960"/>
            <a:ext cx="9071640" cy="240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Being an effective speaker isn’t just about choosing the right words, it’s about sending the right signals.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632960"/>
            <a:ext cx="9071640" cy="240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Being an effective speaker isn’t just about choosing the right words, it’s about sending the right signals.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If your non-verbal cues don’t line up with your words, you risk potentially confusing your audience.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373040"/>
            <a:ext cx="9071640" cy="29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speaking, your facial expressions should reflect the passion you’re feeling.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373040"/>
            <a:ext cx="9071640" cy="29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speaking, your facial expressions should reflect the passion you’re feeling.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should try to use hand gestures and occasionally change your position on the stage to keep your audience engaged.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Captivate Your Audience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518480"/>
            <a:ext cx="9071640" cy="263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Even the most experienced public speakers often get the jitters before a speaking event.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" descr=""/>
          <p:cNvPicPr/>
          <p:nvPr/>
        </p:nvPicPr>
        <p:blipFill>
          <a:blip r:embed="rId1"/>
          <a:stretch/>
        </p:blipFill>
        <p:spPr>
          <a:xfrm>
            <a:off x="-27000" y="-544680"/>
            <a:ext cx="10179000" cy="6786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510560"/>
            <a:ext cx="9071640" cy="264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you need to convey facts, keep it concise.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510560"/>
            <a:ext cx="9071640" cy="264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you need to convey facts, keep it concise.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Use metaphors and analogies to get your point across, and tap into your audience’s emotions by telling personal anecdotes or stories.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 Yourself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099440"/>
            <a:ext cx="9071640" cy="347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While giving a speech is similar to giving a performance, you shouldn’t think of yourself as an actor assuming a role.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099440"/>
            <a:ext cx="9071640" cy="347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While giving a speech is similar to giving a performance, you shouldn’t think of yourself as an actor assuming a role.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Just be yourself!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099440"/>
            <a:ext cx="9071640" cy="3471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While giving a speech is similar to giving a performance, you shouldn’t think of yourself as an actor assuming a role.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Just be yourself!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If you’re pretending to be someone you’re not,  chances are, your audience will see right through you.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6.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Imagine Your Success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7.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Listen to Other Speakers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518480"/>
            <a:ext cx="9071640" cy="2633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Even the most experienced public speakers often get the jitters before a speaking event.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Here are some tips you should know if you’d like to improve your public speaking skills.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236240"/>
            <a:ext cx="9071640" cy="319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Consider what draws you to a particular speaker.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236240"/>
            <a:ext cx="9071640" cy="319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Consider what draws you to a particular speaker.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Is it the gestures they make while talking?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236240"/>
            <a:ext cx="9071640" cy="319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Consider what draws you to a particular speaker.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Is it the gestures they make while talking?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passion in their voice?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236240"/>
            <a:ext cx="9071640" cy="3197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Consider what draws you to a particular speaker.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Is it the gestures they make while talking?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passion in their voice?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Perhaps it's their use of facial expressions that leaves an impression.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Try experimenting in front of a mirror to figure out what feels most natural to you, and give these things a try the next time to give a speech.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8.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Get a Good Night’s Sleep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810360" y="13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9.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Prepare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see a great speaker in action, it might seem like they’re just improvising.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see a great speaker in action, it might seem like they’re just improvising.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Most of the time, though, the reason they seem so relaxed is because they’ve practiced a lot.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Consider Your Audience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see a great speaker in action, it might seem like they’re just improvising.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Most of the time, though, the reason they seem so relaxed is because they’ve practiced a lot.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Before giving you’re speech, I’d recommend practicing in the mirror and even recording yourself a few times.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10.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Answer Questions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447920"/>
            <a:ext cx="9071640" cy="2774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Some people in the audience will likely have questions, and you should be prepared to answer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447920"/>
            <a:ext cx="9071640" cy="2774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Some people in the audience will likely have questions, and you should be prepared to answer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someone asks you a question, be straightforward.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1447920"/>
            <a:ext cx="9071640" cy="2774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Some people in the audience will likely have questions, and you should be prepared to answer them.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someone asks you a question, be straightforward.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Don’t talk about something that’s not relevant, or act like you don’t want to answer the question being asked.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" descr=""/>
          <p:cNvPicPr/>
          <p:nvPr/>
        </p:nvPicPr>
        <p:blipFill>
          <a:blip r:embed="rId1"/>
          <a:stretch/>
        </p:blipFill>
        <p:spPr>
          <a:xfrm>
            <a:off x="-99000" y="-592560"/>
            <a:ext cx="10323000" cy="6882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373040"/>
            <a:ext cx="9071640" cy="29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lot of people struggle with this tendency to focus too much on themselves when giving a speech.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373040"/>
            <a:ext cx="9071640" cy="2924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lot of people struggle with this tendency to focus too much on themselves when giving a speech.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Try to move your attention away from self-doubt and worries about potentially stumbling over your words or forgetting what you want to say.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Adapt Your Style to Your Audience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540440"/>
            <a:ext cx="9071640" cy="258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 great public speaker knows how to adjust their style based on who they’re speaking to.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Application>LibreOffice/7.6.2.1$Windows_X86_64 LibreOffice_project/56f7684011345957bbf33a7ee678afaf4d2ba333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2023-10-06T11:56:38Z</dcterms:modified>
  <cp:revision>25</cp:revision>
  <dc:subject/>
  <dc:title/>
</cp:coreProperties>
</file>