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4A154D3-D10F-4C07-ACCB-3E8689C2697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007F6BB-4784-4878-B1E4-07D090D501E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0E866BF-5B22-4AF3-BAAB-7F9DEDD1689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15D466D-8DF7-4EB0-99E1-2575F3F74E0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52D449D-5B69-4460-AF25-F10E8CEBAD4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B2A27D7-AB0E-4FD2-BDA9-C4BA6ADB717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53481C6-79D7-4360-B46B-29AD4EF5A33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9F7FBD3-53FF-4139-830A-5AB2BAB6033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684BA6D-9C34-4811-A90E-9470CF0775A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4A53C01-353E-4DFF-AADD-489E095B6BD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F1FFB19-36AE-49DC-883C-6DC553C8EDE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E97939-BED8-491D-B4E0-1415ABC64A1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894C3192-0A56-4BBF-8421-45224D7567EA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 Black"/>
              </a:rPr>
              <a:t>How to Sharpen 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 Black"/>
              </a:rPr>
              <a:t>Your Communication Skills as a Leader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is all about tailoring your communication so that what you’re saying will resonate with people on an individual level.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is also just one of many reasons why planning out your speeches and meetings beforehand is so important.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is all about tailoring your communication so that what you’re saying will resonate with people on an individual level.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is also just one of many reasons why planning out your speeches and meetings beforehand is so important.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Remember, you’re not just trying to get your point across.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is all about tailoring your communication so that what you’re saying will resonate with people on an individual level.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is also just one of many reasons why planning out your speeches and meetings beforehand is so important.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Remember, you’re not just trying to get your point across.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You’re trying to inspire your audience at the same time!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Keep it Concise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377360"/>
            <a:ext cx="9071640" cy="29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Have you ever had a hard time grasping something that someone was saying, simply because they were bombarding you with too much information?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377360"/>
            <a:ext cx="9071640" cy="29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Have you ever had a hard time grasping something that someone was saying, simply because they were bombarding you with too much information?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happens more often than you might think, especially in workplaces.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037880"/>
            <a:ext cx="9071640" cy="359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Even the most engaged audience will eventually get bored.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037880"/>
            <a:ext cx="9071640" cy="359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Even the most engaged audience will eventually get bored.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Minds tend to wander, and no one really wants to listen to a super convoluted message.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037880"/>
            <a:ext cx="9071640" cy="359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Even the most engaged audience will eventually get bored.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Minds tend to wander, and no one really wants to listen to a super convoluted message.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speaking, keep your message concise, and use simple language.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Your audience will surely appreciate it!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553760"/>
            <a:ext cx="9071640" cy="256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Communicating effectively is hard, especially when you’re leading an organization or even just a big group of people.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Make Eye Contact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" descr=""/>
          <p:cNvPicPr/>
          <p:nvPr/>
        </p:nvPicPr>
        <p:blipFill>
          <a:blip r:embed="rId1"/>
          <a:stretch/>
        </p:blipFill>
        <p:spPr>
          <a:xfrm>
            <a:off x="-27000" y="-412200"/>
            <a:ext cx="10179000" cy="6786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315440"/>
            <a:ext cx="9071640" cy="303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also a great way to gauge whether or not the person you’re speaking to is understanding what you’re saying.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315440"/>
            <a:ext cx="9071640" cy="303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also a great way to gauge whether or not the person you’re speaking to is understanding what you’re saying.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Body language is quite telling, and if a person seems uninterested, distracted, or confused while you’re speaking to them, you should probably try to relay your message in a different way.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Ask For Feedback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1306800"/>
            <a:ext cx="9071640" cy="305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you’re not sure whether the person or group you’re speaking to actually understood your message, you can ask them to recap what you just said in their own words.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306800"/>
            <a:ext cx="9071640" cy="305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you’re not sure whether the person or group you’re speaking to actually understood your message, you can ask them to recap what you just said in their own words.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an excellent way to help people retain information, and it can reduce potential misunderstandings down the line as well.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You can also ask your audience to share questions about how you could improve your presentation and speaking skills.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Minimize Distractions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390680"/>
            <a:ext cx="9071640" cy="288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you’re having a face-to-face conversation with someone, you should make sure that there aren’t any distractions around.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553760"/>
            <a:ext cx="9071640" cy="2562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Communicating effectively is hard, especially when you’re leading an organization or even just a big group of people.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These days, communication skills are in high demand, as a lot of workplaces have made the switch from in-office to remote work, or a combination of the two.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390680"/>
            <a:ext cx="9071640" cy="288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you’re having a face-to-face conversation with someone, you should make sure that there aren’t any distractions around.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might mean turning off your phone, asking the person you’re talking to to put their phone away… 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0360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possible, try not to plan meetings right before lunch or at the end of the day.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0360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possible, try not to plan meetings right before lunch or at the end of the day.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People won’t be fully open to having a conversation if they’re getting ready to eat lunch or go home.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0360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possible, try not to plan meetings right before lunch or at the end of the day.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People won’t be fully open to having a conversation if they’re getting ready to eat lunch or go home.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No one is going to be retaining much information, anyway, if they have one foot out the door.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Just plan out your day accordingly and schedule meetings at appropriate, convenient times whenever possible!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059840"/>
            <a:ext cx="9071640" cy="355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you’re not exactly sure where to start when it comes to developing your communication skills as a leader, you’re not alone.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059840"/>
            <a:ext cx="9071640" cy="3550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you’re not exactly sure where to start when it comes to developing your communication skills as a leader, you’re not alone.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seasoned leaders struggle with communication issues, and it’s only natural to wonder how you can sharpen your skills and communicate more effectively  with your audience.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Without further ado, here are 5 strategies you can use to improve your communication skills and, in turn, become a better leader.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Keep Your Audience in Mind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810360" y="13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This is all about tailoring your communication so that what you’re saying will resonate with people on an individual level.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Application>LibreOffice/7.6.2.1$Windows_X86_64 LibreOffice_project/56f7684011345957bbf33a7ee678afaf4d2ba333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2023-10-06T14:41:38Z</dcterms:modified>
  <cp:revision>28</cp:revision>
  <dc:subject/>
  <dc:title/>
</cp:coreProperties>
</file>