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media/image1.jpeg" ContentType="image/jpeg"/>
  <Override PartName="/ppt/media/image2.jpeg" ContentType="image/jpeg"/>
  <Override PartName="/ppt/media/image3.jpeg" ContentType="image/jpeg"/>
  <Override PartName="/ppt/media/image4.png" ContentType="image/png"/>
  <Override PartName="/ppt/media/image5.jpeg" ContentType="image/jpe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32.xml" ContentType="application/vnd.openxmlformats-officedocument.presentationml.slide+xml"/>
  <Override PartName="/ppt/slides/slide11.xml" ContentType="application/vnd.openxmlformats-officedocument.presentationml.slide+xml"/>
  <Override PartName="/ppt/slides/slide33.xml" ContentType="application/vnd.openxmlformats-officedocument.presentationml.slide+xml"/>
  <Override PartName="/ppt/slides/slide12.xml" ContentType="application/vnd.openxmlformats-officedocument.presentationml.slide+xml"/>
  <Override PartName="/ppt/slides/slide34.xml" ContentType="application/vnd.openxmlformats-officedocument.presentationml.slide+xml"/>
  <Override PartName="/ppt/slides/slide13.xml" ContentType="application/vnd.openxmlformats-officedocument.presentationml.slide+xml"/>
  <Override PartName="/ppt/slides/slide35.xml" ContentType="application/vnd.openxmlformats-officedocument.presentationml.slide+xml"/>
  <Override PartName="/ppt/slides/slide14.xml" ContentType="application/vnd.openxmlformats-officedocument.presentationml.slide+xml"/>
  <Override PartName="/ppt/slides/slide36.xml" ContentType="application/vnd.openxmlformats-officedocument.presentationml.slide+xml"/>
  <Override PartName="/ppt/slides/slide15.xml" ContentType="application/vnd.openxmlformats-officedocument.presentationml.slide+xml"/>
  <Override PartName="/ppt/slides/slide37.xml" ContentType="application/vnd.openxmlformats-officedocument.presentationml.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Override PartName="/ppt/slides/slide17.xml" ContentType="application/vnd.openxmlformats-officedocument.presentationml.slide+xml"/>
  <Override PartName="/ppt/slides/slide39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32.xml.rels" ContentType="application/vnd.openxmlformats-package.relationships+xml"/>
  <Override PartName="/ppt/slides/_rels/slide10.xml.rels" ContentType="application/vnd.openxmlformats-package.relationships+xml"/>
  <Override PartName="/ppt/slides/_rels/slide33.xml.rels" ContentType="application/vnd.openxmlformats-package.relationships+xml"/>
  <Override PartName="/ppt/slides/_rels/slide11.xml.rels" ContentType="application/vnd.openxmlformats-package.relationships+xml"/>
  <Override PartName="/ppt/slides/_rels/slide34.xml.rels" ContentType="application/vnd.openxmlformats-package.relationships+xml"/>
  <Override PartName="/ppt/slides/_rels/slide12.xml.rels" ContentType="application/vnd.openxmlformats-package.relationships+xml"/>
  <Override PartName="/ppt/slides/_rels/slide35.xml.rels" ContentType="application/vnd.openxmlformats-package.relationships+xml"/>
  <Override PartName="/ppt/slides/_rels/slide13.xml.rels" ContentType="application/vnd.openxmlformats-package.relationships+xml"/>
  <Override PartName="/ppt/slides/_rels/slide36.xml.rels" ContentType="application/vnd.openxmlformats-package.relationships+xml"/>
  <Override PartName="/ppt/slides/_rels/slide14.xml.rels" ContentType="application/vnd.openxmlformats-package.relationships+xml"/>
  <Override PartName="/ppt/slides/_rels/slide37.xml.rels" ContentType="application/vnd.openxmlformats-package.relationships+xml"/>
  <Override PartName="/ppt/slides/_rels/slide15.xml.rels" ContentType="application/vnd.openxmlformats-package.relationships+xml"/>
  <Override PartName="/ppt/slides/_rels/slide38.xml.rels" ContentType="application/vnd.openxmlformats-package.relationships+xml"/>
  <Override PartName="/ppt/slides/_rels/slide16.xml.rels" ContentType="application/vnd.openxmlformats-package.relationships+xml"/>
  <Override PartName="/ppt/slides/_rels/slide39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0.xml.rels" ContentType="application/vnd.openxmlformats-package.relationships+xml"/>
  <Override PartName="/ppt/slides/_rels/slide21.xml.rels" ContentType="application/vnd.openxmlformats-package.relationships+xml"/>
  <Override PartName="/ppt/slides/_rels/slide22.xml.rels" ContentType="application/vnd.openxmlformats-package.relationships+xml"/>
  <Override PartName="/ppt/slides/_rels/slide23.xml.rels" ContentType="application/vnd.openxmlformats-package.relationships+xml"/>
  <Override PartName="/ppt/slides/_rels/slide24.xml.rels" ContentType="application/vnd.openxmlformats-package.relationships+xml"/>
  <Override PartName="/ppt/slides/_rels/slide25.xml.rels" ContentType="application/vnd.openxmlformats-package.relationships+xml"/>
  <Override PartName="/ppt/slides/_rels/slide26.xml.rels" ContentType="application/vnd.openxmlformats-package.relationships+xml"/>
  <Override PartName="/ppt/slides/_rels/slide27.xml.rels" ContentType="application/vnd.openxmlformats-package.relationships+xml"/>
  <Override PartName="/ppt/slides/_rels/slide28.xml.rels" ContentType="application/vnd.openxmlformats-package.relationships+xml"/>
  <Override PartName="/ppt/slides/_rels/slide29.xml.rels" ContentType="application/vnd.openxmlformats-package.relationships+xml"/>
  <Override PartName="/ppt/slides/_rels/slide30.xml.rels" ContentType="application/vnd.openxmlformats-package.relationships+xml"/>
  <Override PartName="/ppt/slides/_rels/slide31.xml.rels" ContentType="application/vnd.openxmlformats-package.relationships+xml"/>
  <Override PartName="/ppt/slides/_rels/slide40.xml.rels" ContentType="application/vnd.openxmlformats-package.relationships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40.xml" ContentType="application/vnd.openxmlformats-officedocument.presentationml.slide+xml"/>
  <Override PartName="/_rels/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</p:sldIdLst>
  <p:sldSz cx="10080625" cy="567055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40" Type="http://schemas.openxmlformats.org/officeDocument/2006/relationships/slide" Target="slides/slide37.xml"/><Relationship Id="rId41" Type="http://schemas.openxmlformats.org/officeDocument/2006/relationships/slide" Target="slides/slide38.xml"/><Relationship Id="rId42" Type="http://schemas.openxmlformats.org/officeDocument/2006/relationships/slide" Target="slides/slide39.xml"/><Relationship Id="rId43" Type="http://schemas.openxmlformats.org/officeDocument/2006/relationships/slide" Target="slides/slide40.xml"/><Relationship Id="rId4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A459386F-4AA3-4A22-A1E5-4AD350C20914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CAFE416F-1D7B-4C4E-9A16-93FB66E505FF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C67975F-AA71-4A72-8B2A-A559D1EE20F7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5A17AA2D-09F9-4654-A0F9-D3849A86024F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F04475D-6543-41BE-B155-2A740B378405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AE393A84-4B0C-43A2-B915-3B16B863875F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5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7184413C-AD8E-4FF8-9F2F-CA4312729E6C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6E0C88DB-FC45-4B89-B57D-93B8B32A3C44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FD8084D4-A1D0-4EAD-A83C-12E04FBF4D7F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B8C664D3-E788-45A5-A1E9-ED7E194A6128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1" name="PlaceHolder 5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2CC75B0F-4AAB-49F9-A318-72B223E9AA4B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7" name="PlaceHolder 6"/>
          <p:cNvSpPr>
            <a:spLocks noGrp="1"/>
          </p:cNvSpPr>
          <p:nvPr>
            <p:ph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8" name="PlaceHolder 7"/>
          <p:cNvSpPr>
            <a:spLocks noGrp="1"/>
          </p:cNvSpPr>
          <p:nvPr>
            <p:ph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C240BB8D-77F7-4766-B742-A0B163946E6E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 cap="small">
                <a:solidFill>
                  <a:srgbClr val="000099"/>
                </a:solidFill>
                <a:latin typeface="Arial"/>
              </a:rPr>
              <a:t>Click to edit the title text format</a:t>
            </a:r>
            <a:endParaRPr b="0" lang="en-US" sz="4400" spc="-1" strike="noStrike" cap="small">
              <a:solidFill>
                <a:srgbClr val="000099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58472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99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99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99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99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99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99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 cap="all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dt" idx="1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ftr" idx="2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sldNum" idx="3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0BF79725-6424-4081-8CC4-F64FA10D6FF5}" type="slidenum"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18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13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3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solidFill>
                  <a:srgbClr val="ffffff"/>
                </a:solidFill>
                <a:latin typeface="Arial Black"/>
              </a:rPr>
              <a:t>How to Get People to Listen to Your Message Instantly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/>
          </p:nvPr>
        </p:nvSpPr>
        <p:spPr>
          <a:xfrm>
            <a:off x="504000" y="1165680"/>
            <a:ext cx="9071640" cy="3339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First, make sure you describe the scene well.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Give your listeners a clear picture of what was happening and who was involved.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/>
          </p:nvPr>
        </p:nvSpPr>
        <p:spPr>
          <a:xfrm>
            <a:off x="504000" y="1165680"/>
            <a:ext cx="9071640" cy="3339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First, make sure you describe the scene well.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Give your listeners a clear picture of what was happening and who was involved.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Second, don’t forget to share your emotions while telling the story so that your audience can connect with what  you were feeling at the time.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You should also try to keep your stories relatively concise, as no one wants to listen to a story that drones on and on.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2.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Use Humor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/>
          </p:nvPr>
        </p:nvSpPr>
        <p:spPr>
          <a:xfrm>
            <a:off x="504000" y="1293480"/>
            <a:ext cx="9071640" cy="3083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Not everyone is a natural-born comedian, but even if you’re not the best at cracking jokes, you can still use humor to engage your audience.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PlaceHolder 2"/>
          <p:cNvSpPr>
            <a:spLocks noGrp="1"/>
          </p:cNvSpPr>
          <p:nvPr>
            <p:ph/>
          </p:nvPr>
        </p:nvSpPr>
        <p:spPr>
          <a:xfrm>
            <a:off x="504000" y="1293480"/>
            <a:ext cx="9071640" cy="3083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Not everyone is a natural-born comedian, but even if you’re not the best at cracking jokes, you can still use humor to engage your audience.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One effective technique is to surprise your audience by defying their expectations, such as saying "yes" when the obvious answer should be "no," or vice versa.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PlaceHolder 2"/>
          <p:cNvSpPr>
            <a:spLocks noGrp="1"/>
          </p:cNvSpPr>
          <p:nvPr>
            <p:ph/>
          </p:nvPr>
        </p:nvSpPr>
        <p:spPr>
          <a:xfrm>
            <a:off x="504000" y="1386000"/>
            <a:ext cx="9071640" cy="2898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Another approach is to play with the characteristics of your characters when telling a story.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PlaceHolder 2"/>
          <p:cNvSpPr>
            <a:spLocks noGrp="1"/>
          </p:cNvSpPr>
          <p:nvPr>
            <p:ph/>
          </p:nvPr>
        </p:nvSpPr>
        <p:spPr>
          <a:xfrm>
            <a:off x="504000" y="1386000"/>
            <a:ext cx="9071640" cy="2898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Another approach is to play with the characteristics of your characters when telling a story.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If there's a trait clearly associated with one character, it might be funny to attribute it to a different character unexpectedly.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" descr=""/>
          <p:cNvPicPr/>
          <p:nvPr/>
        </p:nvPicPr>
        <p:blipFill>
          <a:blip r:embed="rId1"/>
          <a:stretch/>
        </p:blipFill>
        <p:spPr>
          <a:xfrm>
            <a:off x="347040" y="13680"/>
            <a:ext cx="9430920" cy="566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3.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Capture Your Audience’s Attention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3600" spc="-1" strike="noStrike">
                <a:solidFill>
                  <a:srgbClr val="000000"/>
                </a:solidFill>
                <a:latin typeface="Arial"/>
              </a:rPr>
              <a:t>This will </a:t>
            </a:r>
            <a:r>
              <a:rPr b="0" lang="en-US" sz="3600" spc="-1" strike="noStrike">
                <a:solidFill>
                  <a:srgbClr val="000000"/>
                </a:solidFill>
                <a:latin typeface="Arial"/>
              </a:rPr>
              <a:t>not</a:t>
            </a:r>
            <a:r>
              <a:rPr b="0" lang="en-US" sz="3600" spc="-1" strike="noStrike">
                <a:solidFill>
                  <a:srgbClr val="000000"/>
                </a:solidFill>
                <a:latin typeface="Arial"/>
              </a:rPr>
              <a:t> only pertain to giving 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3600" spc="-1" strike="noStrike">
                <a:solidFill>
                  <a:srgbClr val="000000"/>
                </a:solidFill>
                <a:latin typeface="Arial"/>
              </a:rPr>
              <a:t>speeches to big groups of people, but to leading small groups and communicating one-on-one with others as well. 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PlaceHolder 2"/>
          <p:cNvSpPr>
            <a:spLocks noGrp="1"/>
          </p:cNvSpPr>
          <p:nvPr>
            <p:ph/>
          </p:nvPr>
        </p:nvSpPr>
        <p:spPr>
          <a:xfrm>
            <a:off x="504000" y="1148040"/>
            <a:ext cx="9071640" cy="3374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Using attention-grabbing opening sentences like: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/>
          </p:nvPr>
        </p:nvSpPr>
        <p:spPr>
          <a:xfrm>
            <a:off x="504000" y="1148040"/>
            <a:ext cx="9071640" cy="3374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Using attention-grabbing opening sentences like: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 Narrow"/>
              </a:rPr>
              <a:t>"I had the strangest experience the other day...," </a:t>
            </a:r>
            <a:endParaRPr b="0" lang="en-US" sz="28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PlaceHolder 2"/>
          <p:cNvSpPr>
            <a:spLocks noGrp="1"/>
          </p:cNvSpPr>
          <p:nvPr>
            <p:ph/>
          </p:nvPr>
        </p:nvSpPr>
        <p:spPr>
          <a:xfrm>
            <a:off x="504000" y="1148040"/>
            <a:ext cx="9071640" cy="3374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Using attention-grabbing opening sentences like: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 Narrow"/>
              </a:rPr>
              <a:t>"I had the strangest experience the other day...," </a:t>
            </a:r>
            <a:endParaRPr b="0" lang="en-US" sz="2800" spc="-1" strike="noStrike">
              <a:solidFill>
                <a:srgbClr val="000000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 Narrow"/>
              </a:rPr>
              <a:t>"You won't believe who I ran into at the grocery store," </a:t>
            </a:r>
            <a:endParaRPr b="0" lang="en-US" sz="28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PlaceHolder 2"/>
          <p:cNvSpPr>
            <a:spLocks noGrp="1"/>
          </p:cNvSpPr>
          <p:nvPr>
            <p:ph/>
          </p:nvPr>
        </p:nvSpPr>
        <p:spPr>
          <a:xfrm>
            <a:off x="504000" y="1148040"/>
            <a:ext cx="9071640" cy="3374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Using attention-grabbing opening sentences like: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 Narrow"/>
              </a:rPr>
              <a:t>"I had the strangest experience the other day...," </a:t>
            </a:r>
            <a:endParaRPr b="0" lang="en-US" sz="2800" spc="-1" strike="noStrike">
              <a:solidFill>
                <a:srgbClr val="000000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 Narrow"/>
              </a:rPr>
              <a:t>"You won't believe who I ran into at the grocery store," </a:t>
            </a:r>
            <a:endParaRPr b="0" lang="en-US" sz="2800" spc="-1" strike="noStrike">
              <a:solidFill>
                <a:srgbClr val="000000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 Narrow"/>
              </a:rPr>
              <a:t> </a:t>
            </a:r>
            <a:r>
              <a:rPr b="0" lang="en-US" sz="2800" spc="-1" strike="noStrike">
                <a:solidFill>
                  <a:srgbClr val="000000"/>
                </a:solidFill>
                <a:latin typeface="Arial Narrow"/>
              </a:rPr>
              <a:t>"We met in the funniest way" </a:t>
            </a:r>
            <a:endParaRPr b="0" lang="en-US" sz="28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/>
          </p:nvPr>
        </p:nvSpPr>
        <p:spPr>
          <a:xfrm>
            <a:off x="504000" y="1148040"/>
            <a:ext cx="9071640" cy="3374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Using attention-grabbing opening sentences like: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 Narrow"/>
              </a:rPr>
              <a:t>"I had the strangest experience the other day...," </a:t>
            </a:r>
            <a:endParaRPr b="0" lang="en-US" sz="2800" spc="-1" strike="noStrike">
              <a:solidFill>
                <a:srgbClr val="000000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 Narrow"/>
              </a:rPr>
              <a:t>"You won't believe who I ran into at the grocery store," </a:t>
            </a:r>
            <a:endParaRPr b="0" lang="en-US" sz="2800" spc="-1" strike="noStrike">
              <a:solidFill>
                <a:srgbClr val="000000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 Narrow"/>
              </a:rPr>
              <a:t> </a:t>
            </a:r>
            <a:r>
              <a:rPr b="0" lang="en-US" sz="2800" spc="-1" strike="noStrike">
                <a:solidFill>
                  <a:srgbClr val="000000"/>
                </a:solidFill>
                <a:latin typeface="Arial Narrow"/>
              </a:rPr>
              <a:t>"We met in the funniest way" </a:t>
            </a:r>
            <a:endParaRPr b="0" lang="en-US" sz="28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Can honestly work wonders when it comes to drawing your audience in.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/>
          </p:nvPr>
        </p:nvSpPr>
        <p:spPr>
          <a:xfrm>
            <a:off x="504000" y="1412640"/>
            <a:ext cx="9071640" cy="2845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The introductory sentences you use will set the tone for your story and speech as a whole.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PlaceHolder 2"/>
          <p:cNvSpPr>
            <a:spLocks noGrp="1"/>
          </p:cNvSpPr>
          <p:nvPr>
            <p:ph/>
          </p:nvPr>
        </p:nvSpPr>
        <p:spPr>
          <a:xfrm>
            <a:off x="504000" y="1412640"/>
            <a:ext cx="9071640" cy="2845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The introductory sentences you use will set the tone for your story and speech as a whole.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It’ll engage your audience much more than simply reading out a bunch of facts or presenting a slideshow full of walls of text.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PlaceHolder 2"/>
          <p:cNvSpPr>
            <a:spLocks noGrp="1"/>
          </p:cNvSpPr>
          <p:nvPr>
            <p:ph/>
          </p:nvPr>
        </p:nvSpPr>
        <p:spPr>
          <a:xfrm>
            <a:off x="504000" y="1527120"/>
            <a:ext cx="9071640" cy="2615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The reason for this is that these types of sentences make people feel like you’re talking directly to them…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" name="PlaceHolder 2"/>
          <p:cNvSpPr>
            <a:spLocks noGrp="1"/>
          </p:cNvSpPr>
          <p:nvPr>
            <p:ph/>
          </p:nvPr>
        </p:nvSpPr>
        <p:spPr>
          <a:xfrm>
            <a:off x="504000" y="1527120"/>
            <a:ext cx="9071640" cy="2615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The reason for this is that these types of sentences make people feel like you’re talking directly to them…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Which is very engaging.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4.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Have a Thesis Statement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/>
          </p:nvPr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There are plenty of reasons why it may seem like people aren’t listening to you.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9" name="PlaceHolder 2"/>
          <p:cNvSpPr>
            <a:spLocks noGrp="1"/>
          </p:cNvSpPr>
          <p:nvPr>
            <p:ph/>
          </p:nvPr>
        </p:nvSpPr>
        <p:spPr>
          <a:xfrm>
            <a:off x="504000" y="1280160"/>
            <a:ext cx="9071640" cy="3109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The thing about storytelling is you don’t want to get completely bogged down in it.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" name="PlaceHolder 2"/>
          <p:cNvSpPr>
            <a:spLocks noGrp="1"/>
          </p:cNvSpPr>
          <p:nvPr>
            <p:ph/>
          </p:nvPr>
        </p:nvSpPr>
        <p:spPr>
          <a:xfrm>
            <a:off x="504000" y="1280160"/>
            <a:ext cx="9071640" cy="3109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The thing about storytelling is you don’t want to get completely bogged down in it.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Your audience will want to know your thesis statement — basically, the goal of your presentation or speech — early on, so make sure to tell them what your thesis statement is in an engaging way.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" descr=""/>
          <p:cNvPicPr/>
          <p:nvPr/>
        </p:nvPicPr>
        <p:blipFill>
          <a:blip r:embed="rId1"/>
          <a:stretch/>
        </p:blipFill>
        <p:spPr>
          <a:xfrm>
            <a:off x="-99000" y="-592560"/>
            <a:ext cx="10323000" cy="68821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" name="PlaceHolder 2"/>
          <p:cNvSpPr>
            <a:spLocks noGrp="1"/>
          </p:cNvSpPr>
          <p:nvPr>
            <p:ph/>
          </p:nvPr>
        </p:nvSpPr>
        <p:spPr>
          <a:xfrm>
            <a:off x="504000" y="1906920"/>
            <a:ext cx="9071640" cy="1856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“</a:t>
            </a: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I’m convinced that using this marketing approach will drive higher conversions and engagement,”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6" name="PlaceHolder 2"/>
          <p:cNvSpPr>
            <a:spLocks noGrp="1"/>
          </p:cNvSpPr>
          <p:nvPr>
            <p:ph/>
          </p:nvPr>
        </p:nvSpPr>
        <p:spPr>
          <a:xfrm>
            <a:off x="504000" y="1906920"/>
            <a:ext cx="9071640" cy="1856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“</a:t>
            </a: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I’m convinced that using this marketing approach will drive higher conversions and engagement,”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Then explain </a:t>
            </a:r>
            <a:r>
              <a:rPr b="0" i="1" lang="en-US" sz="3600" spc="-1" strike="noStrike">
                <a:solidFill>
                  <a:srgbClr val="000000"/>
                </a:solidFill>
                <a:latin typeface="Arial Narrow"/>
              </a:rPr>
              <a:t>why</a:t>
            </a: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 you’re convinced this is the case.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5.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Be Confident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PlaceHolder 2"/>
          <p:cNvSpPr>
            <a:spLocks noGrp="1"/>
          </p:cNvSpPr>
          <p:nvPr>
            <p:ph/>
          </p:nvPr>
        </p:nvSpPr>
        <p:spPr>
          <a:xfrm>
            <a:off x="504000" y="1130400"/>
            <a:ext cx="9071640" cy="3409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solidFill>
                  <a:srgbClr val="000000"/>
                </a:solidFill>
                <a:latin typeface="Arial Narrow"/>
              </a:rPr>
              <a:t>People are naturally drawn to confidence. </a:t>
            </a:r>
            <a:endParaRPr b="0" lang="en-US" sz="34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" name="PlaceHolder 2"/>
          <p:cNvSpPr>
            <a:spLocks noGrp="1"/>
          </p:cNvSpPr>
          <p:nvPr>
            <p:ph/>
          </p:nvPr>
        </p:nvSpPr>
        <p:spPr>
          <a:xfrm>
            <a:off x="504000" y="1130400"/>
            <a:ext cx="9071640" cy="3409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solidFill>
                  <a:srgbClr val="000000"/>
                </a:solidFill>
                <a:latin typeface="Arial Narrow"/>
              </a:rPr>
              <a:t>People are naturally drawn to confidence. </a:t>
            </a:r>
            <a:endParaRPr b="0" lang="en-US" sz="34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solidFill>
                  <a:srgbClr val="000000"/>
                </a:solidFill>
                <a:latin typeface="Arial Narrow"/>
              </a:rPr>
              <a:t>To boost your confidence, try to remove any filler words from your vocabulary. </a:t>
            </a:r>
            <a:endParaRPr b="0" lang="en-US" sz="34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PlaceHolder 2"/>
          <p:cNvSpPr>
            <a:spLocks noGrp="1"/>
          </p:cNvSpPr>
          <p:nvPr>
            <p:ph/>
          </p:nvPr>
        </p:nvSpPr>
        <p:spPr>
          <a:xfrm>
            <a:off x="504000" y="1130400"/>
            <a:ext cx="9071640" cy="3409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solidFill>
                  <a:srgbClr val="000000"/>
                </a:solidFill>
                <a:latin typeface="Arial Narrow"/>
              </a:rPr>
              <a:t>People are naturally drawn to confidence. </a:t>
            </a:r>
            <a:endParaRPr b="0" lang="en-US" sz="34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solidFill>
                  <a:srgbClr val="000000"/>
                </a:solidFill>
                <a:latin typeface="Arial Narrow"/>
              </a:rPr>
              <a:t>To boost your confidence, try to remove any filler words from your vocabulary. </a:t>
            </a:r>
            <a:endParaRPr b="0" lang="en-US" sz="34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solidFill>
                  <a:srgbClr val="000000"/>
                </a:solidFill>
                <a:latin typeface="Arial Narrow"/>
              </a:rPr>
              <a:t>People will, unfortunately, be able to tell that you’re struggling with confidence if you’re constantly filling space with “like” or “um.” </a:t>
            </a:r>
            <a:endParaRPr b="0" lang="en-US" sz="34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5" name="PlaceHolder 2"/>
          <p:cNvSpPr>
            <a:spLocks noGrp="1"/>
          </p:cNvSpPr>
          <p:nvPr>
            <p:ph/>
          </p:nvPr>
        </p:nvSpPr>
        <p:spPr>
          <a:xfrm>
            <a:off x="504000" y="1531800"/>
            <a:ext cx="9071640" cy="2606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900" spc="-1" strike="noStrike">
                <a:solidFill>
                  <a:srgbClr val="000000"/>
                </a:solidFill>
                <a:latin typeface="Arial Narrow"/>
              </a:rPr>
              <a:t>You can also show your confidence by how you carry yourself. </a:t>
            </a:r>
            <a:endParaRPr b="0" lang="en-US" sz="39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/>
          </p:nvPr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There are plenty of reasons why it may seem like people aren’t listening to you.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Perhaps some people are having trouble grasping what you’re saying, or maybe your audience just isn’t engaged.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7" name="PlaceHolder 2"/>
          <p:cNvSpPr>
            <a:spLocks noGrp="1"/>
          </p:cNvSpPr>
          <p:nvPr>
            <p:ph/>
          </p:nvPr>
        </p:nvSpPr>
        <p:spPr>
          <a:xfrm>
            <a:off x="504000" y="1531800"/>
            <a:ext cx="9071640" cy="2606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900" spc="-1" strike="noStrike">
                <a:solidFill>
                  <a:srgbClr val="000000"/>
                </a:solidFill>
                <a:latin typeface="Arial Narrow"/>
              </a:rPr>
              <a:t>You can also show your confidence by how you carry yourself. </a:t>
            </a:r>
            <a:endParaRPr b="0" lang="en-US" sz="39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900" spc="-1" strike="noStrike">
                <a:solidFill>
                  <a:srgbClr val="000000"/>
                </a:solidFill>
                <a:latin typeface="Arial Narrow"/>
              </a:rPr>
              <a:t>Don’t slouch, make eye contact with the audience, and don’t be afraid to take up space.</a:t>
            </a:r>
            <a:endParaRPr b="0" lang="en-US" sz="39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" name="PlaceHolder 2"/>
          <p:cNvSpPr>
            <a:spLocks noGrp="1"/>
          </p:cNvSpPr>
          <p:nvPr>
            <p:ph/>
          </p:nvPr>
        </p:nvSpPr>
        <p:spPr>
          <a:xfrm>
            <a:off x="504000" y="1663920"/>
            <a:ext cx="9071640" cy="2342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The good news is, there are lots of strategies you can use to get people to listen to you and hear your message instantly.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/>
          </p:nvPr>
        </p:nvSpPr>
        <p:spPr>
          <a:xfrm>
            <a:off x="504000" y="1663920"/>
            <a:ext cx="9071640" cy="2342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The good news is, there are lots of strategies you can use to get people to listen to you and hear your message instantly.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Let’s talk about them now!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1.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Tell Stories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" descr=""/>
          <p:cNvPicPr/>
          <p:nvPr/>
        </p:nvPicPr>
        <p:blipFill>
          <a:blip r:embed="rId1"/>
          <a:stretch/>
        </p:blipFill>
        <p:spPr>
          <a:xfrm>
            <a:off x="0" y="-871200"/>
            <a:ext cx="10179000" cy="67863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/>
          </p:nvPr>
        </p:nvSpPr>
        <p:spPr>
          <a:xfrm>
            <a:off x="504000" y="1165680"/>
            <a:ext cx="9071640" cy="3339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First, make sure you describe the scene well.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258</TotalTime>
  <Application>LibreOffice/7.6.2.1$Windows_X86_64 LibreOffice_project/56f7684011345957bbf33a7ee678afaf4d2ba333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2020-05-19T15:03:18Z</dcterms:created>
  <dc:creator/>
  <dc:description/>
  <dc:language>en-GB</dc:language>
  <cp:lastModifiedBy/>
  <dcterms:modified xsi:type="dcterms:W3CDTF">2023-10-06T12:25:58Z</dcterms:modified>
  <cp:revision>24</cp:revision>
  <dc:subject/>
  <dc:title/>
</cp:coreProperties>
</file>