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13091F7-9563-42EE-989E-E629F93F381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4A3E069-5260-4D17-A5D0-2B91685C715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DF6D021-4BC6-4886-AD79-878BB9D5F55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E22326-13AB-4BFC-968B-DF9796C422C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560051-2B4B-4260-A6E2-5D89AA2217C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BB79F5-C244-40BB-8F28-5BB423F18AE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0D074E8-5810-4B63-86F5-D5DE6D45D99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018920D-1F16-4BDF-BF7C-7E15E340821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1D62115-3883-4B78-9959-9253B5F5DEA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0CDEE34-CA92-4332-8844-B780D6FBE56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EDFCA1-9FF8-4680-BCA8-FE2B19B4309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B5D1BAB-EB4F-49B8-9867-2FA61FE6C44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183BC999-9B0C-45EC-B536-8775D7E4E658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6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6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6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6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5 Examples of Real World Leaders Who Wielded the Power of Communication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945360"/>
            <a:ext cx="9071640" cy="37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India and Pakistan were facing potential conflict in 1948, Gandhi displayed his true communication prowess.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945360"/>
            <a:ext cx="9071640" cy="377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India and Pakistan were facing potential conflict in 1948, Gandhi displayed his true communication prowess.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He started off his speech by addressing global concerns, and then skillfully transitioned to the specific issue at hand.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112760"/>
            <a:ext cx="9071640" cy="34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What made Gandhi stand out was his knack for diving into the nitty-gritty details of India and Pakistan's actions, all while using simple and clear language that everyone could easily understand.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112760"/>
            <a:ext cx="9071640" cy="34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What made Gandhi stand out was his knack for diving into the nitty-gritty details of India and Pakistan's actions, all while using simple and clear language that everyone could easily understand.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illustrates the lasting impact of clear and straightforward communication.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spcBef>
                <a:spcPts val="1414"/>
              </a:spcBef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2.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Martin Luther King, Jr.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2"/>
          <a:stretch/>
        </p:blipFill>
        <p:spPr>
          <a:xfrm>
            <a:off x="6269760" y="1190880"/>
            <a:ext cx="2192040" cy="3288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2444040" y="13680"/>
            <a:ext cx="52369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297800"/>
            <a:ext cx="9071640" cy="307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Anaphora is when you repeat the same phrase at the start of different sentences so that it resonates and sticks with your audience.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297800"/>
            <a:ext cx="9071640" cy="307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Anaphora is when you repeat the same phrase at the start of different sentences so that it resonates and sticks with your audience.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his “I have a dream” speech, Martin Luther King, Jr. said "I have a dream" eight times, and sprinkled in some other well-placed repetitions as well.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527120"/>
            <a:ext cx="9071640" cy="2615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undoubtedly left his audience with a sense of hope and inspiration…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527120"/>
            <a:ext cx="9071640" cy="2615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undoubtedly left his audience with a sense of hope and inspiration…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Which was much needed when it came to fighting the good fight.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360" y="1326600"/>
            <a:ext cx="9071640" cy="288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In this presentation, I’m going to be talking about a truly fascinating topic — the power of communication in leadership!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" descr=""/>
          <p:cNvPicPr/>
          <p:nvPr/>
        </p:nvPicPr>
        <p:blipFill>
          <a:blip r:embed="rId2"/>
          <a:stretch/>
        </p:blipFill>
        <p:spPr>
          <a:xfrm>
            <a:off x="1424880" y="1190880"/>
            <a:ext cx="2584800" cy="3288240"/>
          </a:xfrm>
          <a:prstGeom prst="rect">
            <a:avLst/>
          </a:prstGeom>
          <a:ln w="0">
            <a:noFill/>
          </a:ln>
        </p:spPr>
      </p:pic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152680" y="119088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spcBef>
                <a:spcPts val="1414"/>
              </a:spcBef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3.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Winston Churchill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297800"/>
            <a:ext cx="9071640" cy="307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 time that was marked by uncertainty, Churchill's words were a source of hope and resilience for many.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297800"/>
            <a:ext cx="9071640" cy="307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 time that was marked by uncertainty, Churchill's words were a source of hope and resilience for many.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 understood the importance of delivering concise yet profound messages, and recognized that people are more likely to remember a short, impactful statement than a lengthy and lackluster one.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spcBef>
                <a:spcPts val="1414"/>
              </a:spcBef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4.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Oprah Winfrey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125" name="" descr=""/>
          <p:cNvPicPr/>
          <p:nvPr/>
        </p:nvPicPr>
        <p:blipFill>
          <a:blip r:embed="rId2"/>
          <a:stretch/>
        </p:blipFill>
        <p:spPr>
          <a:xfrm>
            <a:off x="6066360" y="1190880"/>
            <a:ext cx="2598840" cy="3288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051200"/>
            <a:ext cx="9071640" cy="356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There’s a reason why Oprah Winfrey is so beloved as a leader.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051200"/>
            <a:ext cx="9071640" cy="356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There’s a reason why Oprah Winfrey is so beloved as a leader.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She grasps a fundamental truth…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051200"/>
            <a:ext cx="9071640" cy="356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There’s a reason why Oprah Winfrey is so beloved as a leader.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She grasps a fundamental truth…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listening can be just as, if not more, important than speaking when it comes to effective communication.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Oprah’s success as a leader is certainly a testament to how honesty and openness can make a difference when you’re giving a speech or simply having a conversation with someone.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4" name="" descr=""/>
          <p:cNvPicPr/>
          <p:nvPr/>
        </p:nvPicPr>
        <p:blipFill>
          <a:blip r:embed="rId2"/>
          <a:stretch/>
        </p:blipFill>
        <p:spPr>
          <a:xfrm>
            <a:off x="1622160" y="1190880"/>
            <a:ext cx="2189880" cy="3288240"/>
          </a:xfrm>
          <a:prstGeom prst="rect">
            <a:avLst/>
          </a:prstGeom>
          <a:ln w="0">
            <a:noFill/>
          </a:ln>
        </p:spPr>
      </p:pic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152680" y="119088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spcBef>
                <a:spcPts val="1414"/>
              </a:spcBef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5.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Kenneth Lin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36" name=""/>
          <p:cNvSpPr txBox="1"/>
          <p:nvPr/>
        </p:nvSpPr>
        <p:spPr>
          <a:xfrm>
            <a:off x="1560960" y="4568760"/>
            <a:ext cx="1737720" cy="290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Arial"/>
              </a:rPr>
              <a:t>Photo: Collision Conf.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Credit Karma places a strong emphasis on open communication, and Lin, in particular, is committed to having an open-door policy.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360" y="1326600"/>
            <a:ext cx="9071640" cy="288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In this presentation, I’m going to be talking about a truly fascinating topic — the power of communication in leadership!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best leaders in the world all have something in common: They’re excellent communicators.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086120"/>
            <a:ext cx="9071640" cy="34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 states: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086120"/>
            <a:ext cx="9071640" cy="34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 states: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I want new employees to feel like this is a mission we're all in together.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086120"/>
            <a:ext cx="9071640" cy="34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 states: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I want new employees to feel like this is a mission we're all in together.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An open-door policy sets the tone for this.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086120"/>
            <a:ext cx="9071640" cy="34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 states: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I want new employees to feel like this is a mission we're all in together.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An open-door policy sets the tone for this.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Whenever I'm in my office and available, I encourage     anyone to come by and share their thoughts about how they feel Credit Karma is doing.”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" descr=""/>
          <p:cNvPicPr/>
          <p:nvPr/>
        </p:nvPicPr>
        <p:blipFill>
          <a:blip r:embed="rId1"/>
          <a:stretch/>
        </p:blipFill>
        <p:spPr>
          <a:xfrm>
            <a:off x="-27000" y="-996840"/>
            <a:ext cx="10179000" cy="6791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280160"/>
            <a:ext cx="9071640" cy="310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Leaders who rely solely on their expertise in certain domains may find that they face challenges when their communication skills fall short.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280160"/>
            <a:ext cx="9071640" cy="3109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Leaders who rely solely on their expertise in certain domains may find that they face challenges when their communication skills fall short.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happens more often than you might think, and it’s one of many reasons why learning how to hone your communication skills is so important.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386000"/>
            <a:ext cx="9071640" cy="289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you’re looking for some inspiration to get started on improving your communication skills, then you’ve come to the right place.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386000"/>
            <a:ext cx="9071640" cy="289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you’re looking for some inspiration to get started on improving your communication skills, then you’ve come to the right place.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Let’s talk about 5 examples of real world leaders who wielded the power of communication.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" descr=""/>
          <p:cNvPicPr/>
          <p:nvPr/>
        </p:nvPicPr>
        <p:blipFill>
          <a:blip r:embed="rId2"/>
          <a:stretch/>
        </p:blipFill>
        <p:spPr>
          <a:xfrm>
            <a:off x="1399320" y="1190880"/>
            <a:ext cx="2635560" cy="3288240"/>
          </a:xfrm>
          <a:prstGeom prst="rect">
            <a:avLst/>
          </a:prstGeom>
          <a:ln w="0">
            <a:noFill/>
          </a:ln>
        </p:spPr>
      </p:pic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152680" y="119088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spcBef>
                <a:spcPts val="1414"/>
              </a:spcBef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1.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Mahatma Gandhi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Application>LibreOffice/7.6.2.1$Windows_X86_64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2023-10-05T15:22:56Z</dcterms:modified>
  <cp:revision>10</cp:revision>
  <dc:subject/>
  <dc:title/>
</cp:coreProperties>
</file>