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33.xml" ContentType="application/vnd.openxmlformats-officedocument.presentationml.slide+xml"/>
  <Override PartName="/ppt/slides/slide12.xml" ContentType="application/vnd.openxmlformats-officedocument.presentationml.slide+xml"/>
  <Override PartName="/ppt/slides/slide34.xml" ContentType="application/vnd.openxmlformats-officedocument.presentationml.slide+xml"/>
  <Override PartName="/ppt/slides/slide13.xml" ContentType="application/vnd.openxmlformats-officedocument.presentationml.slide+xml"/>
  <Override PartName="/ppt/slides/slide35.xml" ContentType="application/vnd.openxmlformats-officedocument.presentationml.slide+xml"/>
  <Override PartName="/ppt/slides/slide14.xml" ContentType="application/vnd.openxmlformats-officedocument.presentationml.slide+xml"/>
  <Override PartName="/ppt/slides/slide36.xml" ContentType="application/vnd.openxmlformats-officedocument.presentationml.slide+xml"/>
  <Override PartName="/ppt/slides/slide15.xml" ContentType="application/vnd.openxmlformats-officedocument.presentationml.slide+xml"/>
  <Override PartName="/ppt/slides/slide37.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32.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4.xml.rels" ContentType="application/vnd.openxmlformats-package.relationships+xml"/>
  <Override PartName="/ppt/slides/_rels/slide37.xml.rels" ContentType="application/vnd.openxmlformats-package.relationships+xml"/>
  <Override PartName="/ppt/slides/_rels/slide15.xml.rels" ContentType="application/vnd.openxmlformats-package.relationships+xml"/>
  <Override PartName="/ppt/slides/_rels/slide38.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4"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5"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7"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9"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0"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2"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3"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4"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5"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6"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7"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C51F2A94-6D48-4901-93B8-AEA213BFC83A}"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4"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1DB0CD70-9A6E-4764-9D4D-2108620D8C40}"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6"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CE9FCBFC-8178-4454-9B58-480BFF268C12}"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8"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9"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F81642E3-BA43-4ACB-A1F8-2C0912B3EBEA}"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20D18574-8919-4A1F-8A7D-8FA3EEBA4182}"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1E08034A-466C-4656-A038-DE3175DC8D7C}"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3"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4"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5"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639C90F-CF74-4387-A6B6-3AF6BF1D691F}"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9"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ECD043DB-CA10-4C7B-9AF7-2D3C8954DDA4}"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1"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2"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3"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1E80FC4-E410-4B73-834C-E530A9D4F30C}"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5"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6"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E3E45F2-A69B-48EE-9738-00EB6CC62F34}"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8"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9"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0"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1"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7FB545A8-27C0-4C83-8BC3-46E6A5DD765B}" type="slidenum">
              <a:t>&lt;#&gt;</a:t>
            </a:fld>
          </a:p>
        </p:txBody>
      </p:sp>
      <p:sp>
        <p:nvSpPr>
          <p:cNvPr id="9" name="PlaceHolder 8"/>
          <p:cNvSpPr>
            <a:spLocks noGrp="1"/>
          </p:cNvSpPr>
          <p:nvPr>
            <p:ph type="dt" idx="1"/>
          </p:nvPr>
        </p:nvSpPr>
        <p:spPr/>
        <p:txBody>
          <a:bodyPr/>
          <a:p>
            <a:r>
              <a:rPr lang="en-GB"/>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73"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4"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5"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6"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7"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8"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3F814CFD-D613-4955-882B-58CC7F26572B}" type="slidenum">
              <a:t>&lt;#&gt;</a:t>
            </a:fld>
          </a:p>
        </p:txBody>
      </p:sp>
      <p:sp>
        <p:nvSpPr>
          <p:cNvPr id="11" name="PlaceHolder 10"/>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5"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8"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2"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3"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4"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6"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7"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8"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0"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1"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2"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9"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0"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1"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2"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14887945-0FDF-4CD5-98A7-D71B05EF7D55}"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4.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3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_rels/slide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8.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ffffff"/>
                </a:solidFill>
                <a:latin typeface="Arial Black"/>
              </a:rPr>
              <a:t>10 Tips for Communicating Like a Leader in Times of Challenge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4" name="PlaceHolder 2"/>
          <p:cNvSpPr>
            <a:spLocks noGrp="1"/>
          </p:cNvSpPr>
          <p:nvPr>
            <p:ph/>
          </p:nvPr>
        </p:nvSpPr>
        <p:spPr>
          <a:xfrm>
            <a:off x="504000" y="1289160"/>
            <a:ext cx="9071640" cy="3092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what your typical communication style is, you’re likely going to have to increase your communication frequency pretty significantly.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6" name="PlaceHolder 2"/>
          <p:cNvSpPr>
            <a:spLocks noGrp="1"/>
          </p:cNvSpPr>
          <p:nvPr>
            <p:ph/>
          </p:nvPr>
        </p:nvSpPr>
        <p:spPr>
          <a:xfrm>
            <a:off x="504000" y="1289160"/>
            <a:ext cx="9071640" cy="3092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 matter what your typical communication style is, you’re likely going to have to increase your communication frequency pretty significantly.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Remember to share important updates with your team members immediately, and use one-on-one meetings to gauge how your employees are really feeling.</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7"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3.</a:t>
            </a:r>
            <a:r>
              <a:rPr b="0" lang="en-US" sz="4000" spc="-1" strike="noStrike">
                <a:solidFill>
                  <a:srgbClr val="000000"/>
                </a:solidFill>
                <a:latin typeface="Arial"/>
              </a:rPr>
              <a:t>	</a:t>
            </a:r>
            <a:r>
              <a:rPr b="0" lang="en-US" sz="4000" spc="-1" strike="noStrike">
                <a:solidFill>
                  <a:srgbClr val="000000"/>
                </a:solidFill>
                <a:latin typeface="Arial"/>
              </a:rPr>
              <a:t>Be a Role Model</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8" name="" descr=""/>
          <p:cNvPicPr/>
          <p:nvPr/>
        </p:nvPicPr>
        <p:blipFill>
          <a:blip r:embed="rId1"/>
          <a:stretch/>
        </p:blipFill>
        <p:spPr>
          <a:xfrm>
            <a:off x="360" y="3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4.</a:t>
            </a:r>
            <a:r>
              <a:rPr b="0" lang="en-US" sz="4000" spc="-1" strike="noStrike">
                <a:solidFill>
                  <a:srgbClr val="000000"/>
                </a:solidFill>
                <a:latin typeface="Arial"/>
              </a:rPr>
              <a:t>	</a:t>
            </a:r>
            <a:r>
              <a:rPr b="0" lang="en-US" sz="4000" spc="-1" strike="noStrike">
                <a:solidFill>
                  <a:srgbClr val="000000"/>
                </a:solidFill>
                <a:latin typeface="Arial"/>
              </a:rPr>
              <a:t>Focus on Building Resilience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1" name="PlaceHolder 2"/>
          <p:cNvSpPr>
            <a:spLocks noGrp="1"/>
          </p:cNvSpPr>
          <p:nvPr>
            <p:ph/>
          </p:nvPr>
        </p:nvSpPr>
        <p:spPr>
          <a:xfrm>
            <a:off x="504000" y="1549440"/>
            <a:ext cx="9071640" cy="2571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Have open and honest conversations with your team members about building resilience.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3" name="PlaceHolder 2"/>
          <p:cNvSpPr>
            <a:spLocks noGrp="1"/>
          </p:cNvSpPr>
          <p:nvPr>
            <p:ph/>
          </p:nvPr>
        </p:nvSpPr>
        <p:spPr>
          <a:xfrm>
            <a:off x="504000" y="1549440"/>
            <a:ext cx="9071640" cy="2571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Have open and honest conversations with your team members about building resilience.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Inspire your team members to set boundaries that work for them.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5" name="PlaceHolder 2"/>
          <p:cNvSpPr>
            <a:spLocks noGrp="1"/>
          </p:cNvSpPr>
          <p:nvPr>
            <p:ph/>
          </p:nvPr>
        </p:nvSpPr>
        <p:spPr>
          <a:xfrm>
            <a:off x="504000" y="1650600"/>
            <a:ext cx="9071640" cy="2368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Try to emphasize the importance of putting their mental and physical health front and center.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7" name="PlaceHolder 2"/>
          <p:cNvSpPr>
            <a:spLocks noGrp="1"/>
          </p:cNvSpPr>
          <p:nvPr>
            <p:ph/>
          </p:nvPr>
        </p:nvSpPr>
        <p:spPr>
          <a:xfrm>
            <a:off x="504000" y="1650600"/>
            <a:ext cx="9071640" cy="2368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Try to emphasize the importance of putting their mental and physical health front and center.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This will make them feel well-cared for and should help to strengthen their resilience as well.</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5.</a:t>
            </a:r>
            <a:r>
              <a:rPr b="0" lang="en-US" sz="4000" spc="-1" strike="noStrike">
                <a:solidFill>
                  <a:srgbClr val="000000"/>
                </a:solidFill>
                <a:latin typeface="Arial"/>
              </a:rPr>
              <a:t>	</a:t>
            </a:r>
            <a:r>
              <a:rPr b="0" lang="en-US" sz="4000" spc="-1" strike="noStrike">
                <a:solidFill>
                  <a:srgbClr val="000000"/>
                </a:solidFill>
                <a:latin typeface="Arial"/>
              </a:rPr>
              <a:t>Listen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1"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a leader, you have a responsibility to support your team members, and communicate with them effectively during challenging times.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09" name="" descr=""/>
          <p:cNvPicPr/>
          <p:nvPr/>
        </p:nvPicPr>
        <p:blipFill>
          <a:blip r:embed="rId1"/>
          <a:stretch/>
        </p:blipFill>
        <p:spPr>
          <a:xfrm>
            <a:off x="813600" y="13680"/>
            <a:ext cx="8497800" cy="566964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1" name="PlaceHolder 2"/>
          <p:cNvSpPr>
            <a:spLocks noGrp="1"/>
          </p:cNvSpPr>
          <p:nvPr>
            <p:ph/>
          </p:nvPr>
        </p:nvSpPr>
        <p:spPr>
          <a:xfrm>
            <a:off x="504000" y="1531800"/>
            <a:ext cx="9071640" cy="2606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Active listening is a super valuable skill when it comes to guiding people’s emotions in a positive direction.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3" name="PlaceHolder 2"/>
          <p:cNvSpPr>
            <a:spLocks noGrp="1"/>
          </p:cNvSpPr>
          <p:nvPr>
            <p:ph/>
          </p:nvPr>
        </p:nvSpPr>
        <p:spPr>
          <a:xfrm>
            <a:off x="504000" y="1531800"/>
            <a:ext cx="9071640" cy="2606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Active listening is a super valuable skill when it comes to guiding people’s emotions in a positive direction.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It’ll help you truly understand the challenges that your team members are dealing with, as well as identify areas where you could potentially help them cope.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6.</a:t>
            </a:r>
            <a:r>
              <a:rPr b="0" lang="en-US" sz="4000" spc="-1" strike="noStrike">
                <a:solidFill>
                  <a:srgbClr val="000000"/>
                </a:solidFill>
                <a:latin typeface="Arial"/>
              </a:rPr>
              <a:t>	</a:t>
            </a:r>
            <a:r>
              <a:rPr b="0" lang="en-US" sz="4000" spc="-1" strike="noStrike">
                <a:solidFill>
                  <a:srgbClr val="000000"/>
                </a:solidFill>
                <a:latin typeface="Arial"/>
              </a:rPr>
              <a:t>Encourage and Support Flexibility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6" name="PlaceHolder 2"/>
          <p:cNvSpPr>
            <a:spLocks noGrp="1"/>
          </p:cNvSpPr>
          <p:nvPr>
            <p:ph/>
          </p:nvPr>
        </p:nvSpPr>
        <p:spPr>
          <a:xfrm>
            <a:off x="504000" y="1514160"/>
            <a:ext cx="9071640" cy="2642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each of your team members how they prefer to work, and offer them flexibility and support when it comes to things like working from home and time-off requests.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18" name="PlaceHolder 2"/>
          <p:cNvSpPr>
            <a:spLocks noGrp="1"/>
          </p:cNvSpPr>
          <p:nvPr>
            <p:ph/>
          </p:nvPr>
        </p:nvSpPr>
        <p:spPr>
          <a:xfrm>
            <a:off x="504000" y="1514160"/>
            <a:ext cx="9071640" cy="2642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Ask each of your team members how they prefer to work, and offer them flexibility and support when it comes to things like working from home and time-off requests.</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Allowing your employees this flexibility will empower them to perform at their very best.</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7.</a:t>
            </a:r>
            <a:r>
              <a:rPr b="0" lang="en-US" sz="4000" spc="-1" strike="noStrike">
                <a:solidFill>
                  <a:srgbClr val="000000"/>
                </a:solidFill>
                <a:latin typeface="Arial"/>
              </a:rPr>
              <a:t>	</a:t>
            </a:r>
            <a:r>
              <a:rPr b="0" lang="en-US" sz="4000" spc="-1" strike="noStrike">
                <a:solidFill>
                  <a:srgbClr val="000000"/>
                </a:solidFill>
                <a:latin typeface="Arial"/>
              </a:rPr>
              <a:t>Show Gratitude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1" name="PlaceHolder 2"/>
          <p:cNvSpPr>
            <a:spLocks noGrp="1"/>
          </p:cNvSpPr>
          <p:nvPr>
            <p:ph/>
          </p:nvPr>
        </p:nvSpPr>
        <p:spPr>
          <a:xfrm>
            <a:off x="504000" y="1139040"/>
            <a:ext cx="9071640" cy="3391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Especially in tough times, when stress is running high, you should remind yourself and your team members to say “thank you” to each other.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3" name="PlaceHolder 2"/>
          <p:cNvSpPr>
            <a:spLocks noGrp="1"/>
          </p:cNvSpPr>
          <p:nvPr>
            <p:ph/>
          </p:nvPr>
        </p:nvSpPr>
        <p:spPr>
          <a:xfrm>
            <a:off x="504000" y="1139040"/>
            <a:ext cx="9071640" cy="3391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Especially in tough times, when stress is running high, you should remind yourself and your team members to say “thank you” to each other.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After all, everyone's putting in their best efforts, and a little “thank you” every now and then can make a big difference.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8.</a:t>
            </a:r>
            <a:r>
              <a:rPr b="0" lang="en-US" sz="4000" spc="-1" strike="noStrike">
                <a:solidFill>
                  <a:srgbClr val="000000"/>
                </a:solidFill>
                <a:latin typeface="Arial"/>
              </a:rPr>
              <a:t>	</a:t>
            </a:r>
            <a:r>
              <a:rPr b="0" lang="en-US" sz="4000" spc="-1" strike="noStrike">
                <a:solidFill>
                  <a:srgbClr val="000000"/>
                </a:solidFill>
                <a:latin typeface="Arial"/>
              </a:rPr>
              <a:t>Be Authentic</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3"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a leader, you have a responsibility to support your team members, and communicate with them effectively during challenging times.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can be difficult to know where to start when it comes to communicating like a leader, but these tips should help.</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6" name="PlaceHolder 2"/>
          <p:cNvSpPr>
            <a:spLocks noGrp="1"/>
          </p:cNvSpPr>
          <p:nvPr>
            <p:ph/>
          </p:nvPr>
        </p:nvSpPr>
        <p:spPr>
          <a:xfrm>
            <a:off x="504000" y="971640"/>
            <a:ext cx="9071640" cy="3726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People want to follow someone who’s honest and sincere, regardless of whether or not times are tough.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8" name="PlaceHolder 2"/>
          <p:cNvSpPr>
            <a:spLocks noGrp="1"/>
          </p:cNvSpPr>
          <p:nvPr>
            <p:ph/>
          </p:nvPr>
        </p:nvSpPr>
        <p:spPr>
          <a:xfrm>
            <a:off x="504000" y="971640"/>
            <a:ext cx="9071640" cy="3726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People want to follow someone who’s honest and sincere, regardless of whether or not times are tough.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Don’t worry too much about sounding eloquent; just focus on being genuine.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0" name="PlaceHolder 2"/>
          <p:cNvSpPr>
            <a:spLocks noGrp="1"/>
          </p:cNvSpPr>
          <p:nvPr>
            <p:ph/>
          </p:nvPr>
        </p:nvSpPr>
        <p:spPr>
          <a:xfrm>
            <a:off x="504000" y="971640"/>
            <a:ext cx="9071640" cy="3726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People want to follow someone who’s honest and sincere, regardless of whether or not times are tough.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Don’t worry too much about sounding eloquent; just focus on being genuine.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Masking your true self will only make people uncomfortable, and some may even question your leadership skills.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9.</a:t>
            </a:r>
            <a:r>
              <a:rPr b="0" lang="en-US" sz="4000" spc="-1" strike="noStrike">
                <a:solidFill>
                  <a:srgbClr val="000000"/>
                </a:solidFill>
                <a:latin typeface="Arial"/>
              </a:rPr>
              <a:t>	</a:t>
            </a:r>
            <a:r>
              <a:rPr b="0" lang="en-US" sz="4000" spc="-1" strike="noStrike">
                <a:solidFill>
                  <a:srgbClr val="000000"/>
                </a:solidFill>
                <a:latin typeface="Arial"/>
              </a:rPr>
              <a:t>Be Direct</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2" name="" descr=""/>
          <p:cNvPicPr/>
          <p:nvPr/>
        </p:nvPicPr>
        <p:blipFill>
          <a:blip r:embed="rId1"/>
          <a:stretch/>
        </p:blipFill>
        <p:spPr>
          <a:xfrm>
            <a:off x="8280" y="-1029600"/>
            <a:ext cx="10179000" cy="6796440"/>
          </a:xfrm>
          <a:prstGeom prst="rect">
            <a:avLst/>
          </a:prstGeom>
          <a:ln w="0">
            <a:noFill/>
          </a:ln>
        </p:spPr>
      </p:pic>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3"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It’s important that you be direct while communicating, and make sure that your team members understand what you’re talking about.</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10.</a:t>
            </a:r>
            <a:r>
              <a:rPr b="0" lang="en-US" sz="4000" spc="-1" strike="noStrike">
                <a:solidFill>
                  <a:srgbClr val="000000"/>
                </a:solidFill>
                <a:latin typeface="Arial"/>
              </a:rPr>
              <a:t>	</a:t>
            </a:r>
            <a:r>
              <a:rPr b="0" lang="en-US" sz="4000" spc="-1" strike="noStrike">
                <a:solidFill>
                  <a:srgbClr val="000000"/>
                </a:solidFill>
                <a:latin typeface="Arial"/>
              </a:rPr>
              <a:t>Take Feedback Seriously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6" name="PlaceHolder 2"/>
          <p:cNvSpPr>
            <a:spLocks noGrp="1"/>
          </p:cNvSpPr>
          <p:nvPr>
            <p:ph/>
          </p:nvPr>
        </p:nvSpPr>
        <p:spPr>
          <a:xfrm>
            <a:off x="504000" y="1377360"/>
            <a:ext cx="9071640" cy="2915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should encourage your team members to give you feedback on your leadership style.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8" name="PlaceHolder 2"/>
          <p:cNvSpPr>
            <a:spLocks noGrp="1"/>
          </p:cNvSpPr>
          <p:nvPr>
            <p:ph/>
          </p:nvPr>
        </p:nvSpPr>
        <p:spPr>
          <a:xfrm>
            <a:off x="504000" y="1377360"/>
            <a:ext cx="9071640" cy="29156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should encourage your team members to give you feedback on your leadership style.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More importantly, you should actually take their feedback into consideration and use it to improve your leadership skills.</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5"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a leader, you have a responsibility to support your team members, and communicate with them effectively during challenging times.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can be difficult to know where to start when it comes to communicating like a leader, but these tips should help.</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Let’s get started!</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1.</a:t>
            </a:r>
            <a:r>
              <a:rPr b="0" lang="en-US" sz="4000" spc="-1" strike="noStrike">
                <a:solidFill>
                  <a:srgbClr val="000000"/>
                </a:solidFill>
                <a:latin typeface="Arial"/>
              </a:rPr>
              <a:t>	</a:t>
            </a:r>
            <a:r>
              <a:rPr b="0" lang="en-US" sz="4000" spc="-1" strike="noStrike">
                <a:solidFill>
                  <a:srgbClr val="000000"/>
                </a:solidFill>
                <a:latin typeface="Arial"/>
              </a:rPr>
              <a:t>Acknowledge That Times Are Challenging and Show Empathy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7" name="" descr=""/>
          <p:cNvPicPr/>
          <p:nvPr/>
        </p:nvPicPr>
        <p:blipFill>
          <a:blip r:embed="rId1"/>
          <a:stretch/>
        </p:blipFill>
        <p:spPr>
          <a:xfrm>
            <a:off x="810360" y="13680"/>
            <a:ext cx="8504280" cy="566964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9" name="PlaceHolder 2"/>
          <p:cNvSpPr>
            <a:spLocks noGrp="1"/>
          </p:cNvSpPr>
          <p:nvPr>
            <p:ph/>
          </p:nvPr>
        </p:nvSpPr>
        <p:spPr>
          <a:xfrm>
            <a:off x="504000" y="1126080"/>
            <a:ext cx="9071640" cy="3418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As a leader, being empathetic is crucial when things get tough.</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1" name="PlaceHolder 2"/>
          <p:cNvSpPr>
            <a:spLocks noGrp="1"/>
          </p:cNvSpPr>
          <p:nvPr>
            <p:ph/>
          </p:nvPr>
        </p:nvSpPr>
        <p:spPr>
          <a:xfrm>
            <a:off x="504000" y="1126080"/>
            <a:ext cx="9071640" cy="3418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As a leader, being empathetic is crucial when things get tough.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make sure to reach out, practice active listening when your team members are speaking to you, and team up with your colleagues to come up with solutions that work for everyone.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2.</a:t>
            </a:r>
            <a:r>
              <a:rPr b="0" lang="en-US" sz="4000" spc="-1" strike="noStrike">
                <a:solidFill>
                  <a:srgbClr val="000000"/>
                </a:solidFill>
                <a:latin typeface="Arial"/>
              </a:rPr>
              <a:t>	</a:t>
            </a:r>
            <a:r>
              <a:rPr b="0" lang="en-US" sz="4000" spc="-1" strike="noStrike">
                <a:solidFill>
                  <a:srgbClr val="000000"/>
                </a:solidFill>
                <a:latin typeface="Arial"/>
              </a:rPr>
              <a:t>Communicate More Than Usual</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207</TotalTime>
  <Application>LibreOffice/7.6.2.1$Windows_X86_64 LibreOffice_project/56f7684011345957bbf33a7ee678afaf4d2ba333</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2023-10-05T16:57:11Z</dcterms:modified>
  <cp:revision>23</cp:revision>
  <dc:subject/>
  <dc:title/>
</cp:coreProperties>
</file>