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14.xml.rels" ContentType="application/vnd.openxmlformats-package.relationships+xml"/>
  <Override PartName="/ppt/slideLayouts/_rels/slideLayout9.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2.xml" ContentType="application/vnd.openxmlformats-officedocument.presentationml.slide+xml"/>
  <Override PartName="/ppt/slides/slide11.xml" ContentType="application/vnd.openxmlformats-officedocument.presentationml.slide+xml"/>
  <Override PartName="/ppt/slides/slide33.xml" ContentType="application/vnd.openxmlformats-officedocument.presentationml.slide+xml"/>
  <Override PartName="/ppt/slides/slide12.xml" ContentType="application/vnd.openxmlformats-officedocument.presentationml.slide+xml"/>
  <Override PartName="/ppt/slides/slide34.xml" ContentType="application/vnd.openxmlformats-officedocument.presentationml.slide+xml"/>
  <Override PartName="/ppt/slides/slide13.xml" ContentType="application/vnd.openxmlformats-officedocument.presentationml.slide+xml"/>
  <Override PartName="/ppt/slides/slide35.xml" ContentType="application/vnd.openxmlformats-officedocument.presentationml.slide+xml"/>
  <Override PartName="/ppt/slides/slide14.xml" ContentType="application/vnd.openxmlformats-officedocument.presentationml.slide+xml"/>
  <Override PartName="/ppt/slides/slide36.xml" ContentType="application/vnd.openxmlformats-officedocument.presentationml.slide+xml"/>
  <Override PartName="/ppt/slides/slide15.xml" ContentType="application/vnd.openxmlformats-officedocument.presentationml.slide+xml"/>
  <Override PartName="/ppt/slides/slide37.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7.xml" ContentType="application/vnd.openxmlformats-officedocument.presentationml.slide+xml"/>
  <Override PartName="/ppt/slides/slide39.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32.xml.rels" ContentType="application/vnd.openxmlformats-package.relationships+xml"/>
  <Override PartName="/ppt/slides/_rels/slide10.xml.rels" ContentType="application/vnd.openxmlformats-package.relationships+xml"/>
  <Override PartName="/ppt/slides/_rels/slide33.xml.rels" ContentType="application/vnd.openxmlformats-package.relationships+xml"/>
  <Override PartName="/ppt/slides/_rels/slide11.xml.rels" ContentType="application/vnd.openxmlformats-package.relationships+xml"/>
  <Override PartName="/ppt/slides/_rels/slide34.xml.rels" ContentType="application/vnd.openxmlformats-package.relationships+xml"/>
  <Override PartName="/ppt/slides/_rels/slide12.xml.rels" ContentType="application/vnd.openxmlformats-package.relationships+xml"/>
  <Override PartName="/ppt/slides/_rels/slide35.xml.rels" ContentType="application/vnd.openxmlformats-package.relationships+xml"/>
  <Override PartName="/ppt/slides/_rels/slide13.xml.rels" ContentType="application/vnd.openxmlformats-package.relationships+xml"/>
  <Override PartName="/ppt/slides/_rels/slide36.xml.rels" ContentType="application/vnd.openxmlformats-package.relationships+xml"/>
  <Override PartName="/ppt/slides/_rels/slide14.xml.rels" ContentType="application/vnd.openxmlformats-package.relationships+xml"/>
  <Override PartName="/ppt/slides/_rels/slide37.xml.rels" ContentType="application/vnd.openxmlformats-package.relationships+xml"/>
  <Override PartName="/ppt/slides/_rels/slide15.xml.rels" ContentType="application/vnd.openxmlformats-package.relationships+xml"/>
  <Override PartName="/ppt/slides/_rels/slide38.xml.rels" ContentType="application/vnd.openxmlformats-package.relationships+xml"/>
  <Override PartName="/ppt/slides/_rels/slide16.xml.rels" ContentType="application/vnd.openxmlformats-package.relationships+xml"/>
  <Override PartName="/ppt/slides/_rels/slide39.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40.xml.rels" ContentType="application/vnd.openxmlformats-package.relationships+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0.xml" ContentType="application/vnd.openxmlformats-officedocument.presentationml.slide+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4"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5"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7"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9"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0"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2"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3"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4"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5"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6"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7"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4B0F7430-97D3-4B1C-AD25-9E0FDA52AEFB}"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4"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D903A766-C014-4361-BBF4-DB015169B64B}"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6"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E6B56B2C-B224-4749-8552-939886E4F77A}"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8"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9"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D6908697-F5FC-49A2-AD89-A8E9825A9660}"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894D37D0-6FF4-40B3-B2A5-259C315D3633}"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297EC971-34E8-4ACE-8D19-A6295C5838EC}"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3"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4"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5"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C86C4E0-E85A-4466-9438-B04D83C2B1BA}"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9"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7FBBCB27-F3D9-46A4-9954-5DDA01F968AA}"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1"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2"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3"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623A9A18-6065-467D-9849-97CEF03859BB}"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5"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6"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6595AA3A-D196-4ACF-AA80-E1138D7C1253}"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8"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9"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0"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1"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6BBF157D-731A-4A98-A4DB-0CB34AF7D74D}" type="slidenum">
              <a:t>&lt;#&gt;</a:t>
            </a:fld>
          </a:p>
        </p:txBody>
      </p:sp>
      <p:sp>
        <p:nvSpPr>
          <p:cNvPr id="9" name="PlaceHolder 8"/>
          <p:cNvSpPr>
            <a:spLocks noGrp="1"/>
          </p:cNvSpPr>
          <p:nvPr>
            <p:ph type="dt" idx="1"/>
          </p:nvPr>
        </p:nvSpPr>
        <p:spPr/>
        <p:txBody>
          <a:bodyPr/>
          <a:p>
            <a:r>
              <a:rPr lang="en-GB"/>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73"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4"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5"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6"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7"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8"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FB7CB68E-9096-4997-B1C8-C75EFD59778E}" type="slidenum">
              <a:t>&lt;#&gt;</a:t>
            </a:fld>
          </a:p>
        </p:txBody>
      </p:sp>
      <p:sp>
        <p:nvSpPr>
          <p:cNvPr id="11" name="PlaceHolder 10"/>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5"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8"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2"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3"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4"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6"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7"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8"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0"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1"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2"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39"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40"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41"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2"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38C16C7B-E400-48F5-AD02-5F93323C705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3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800" spc="-1" strike="noStrike">
                <a:solidFill>
                  <a:srgbClr val="ffffff"/>
                </a:solidFill>
                <a:latin typeface="Arial Black"/>
              </a:rPr>
              <a:t>5 Tips for Storytelling for Stronger Communicators</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5" name="PlaceHolder 2"/>
          <p:cNvSpPr>
            <a:spLocks noGrp="1"/>
          </p:cNvSpPr>
          <p:nvPr>
            <p:ph/>
          </p:nvPr>
        </p:nvSpPr>
        <p:spPr>
          <a:xfrm>
            <a:off x="504000" y="1518480"/>
            <a:ext cx="9071640" cy="2633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Ask yourself these questions: </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Is the story you’re about to tell something this particular audience will relate to? </a:t>
            </a:r>
            <a:endParaRPr b="0" lang="en-US" sz="28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Is this story relevant to their concerns?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7" name="PlaceHolder 2"/>
          <p:cNvSpPr>
            <a:spLocks noGrp="1"/>
          </p:cNvSpPr>
          <p:nvPr>
            <p:ph/>
          </p:nvPr>
        </p:nvSpPr>
        <p:spPr>
          <a:xfrm>
            <a:off x="504000" y="1518480"/>
            <a:ext cx="9071640" cy="2633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Ask yourself these questions: </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Is the story you’re about to tell something this particular audience will relate to? </a:t>
            </a:r>
            <a:endParaRPr b="0" lang="en-US" sz="28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Is this story relevant to their concerns? </a:t>
            </a:r>
            <a:endParaRPr b="0" lang="en-US" sz="28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Will it evoke an emotional response?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8" name="" descr=""/>
          <p:cNvPicPr/>
          <p:nvPr/>
        </p:nvPicPr>
        <p:blipFill>
          <a:blip r:embed="rId1"/>
          <a:stretch/>
        </p:blipFill>
        <p:spPr>
          <a:xfrm>
            <a:off x="0" y="-756360"/>
            <a:ext cx="10179000" cy="678636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3600" spc="-1" strike="noStrike">
                <a:solidFill>
                  <a:srgbClr val="000000"/>
                </a:solidFill>
                <a:latin typeface="Arial"/>
              </a:rPr>
              <a:t>Be aware of the pain points your audience might be dealing with, and make sure the stories you tell during your speech or presentation are relevant.</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2.</a:t>
            </a:r>
            <a:r>
              <a:rPr b="0" lang="en-US" sz="4000" spc="-1" strike="noStrike">
                <a:solidFill>
                  <a:srgbClr val="000000"/>
                </a:solidFill>
                <a:latin typeface="Arial"/>
              </a:rPr>
              <a:t>	</a:t>
            </a:r>
            <a:r>
              <a:rPr b="0" lang="en-US" sz="4000" spc="-1" strike="noStrike">
                <a:solidFill>
                  <a:srgbClr val="000000"/>
                </a:solidFill>
                <a:latin typeface="Arial"/>
              </a:rPr>
              <a:t>Be Authentic</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01" name="" descr=""/>
          <p:cNvPicPr/>
          <p:nvPr/>
        </p:nvPicPr>
        <p:blipFill>
          <a:blip r:embed="rId1"/>
          <a:stretch/>
        </p:blipFill>
        <p:spPr>
          <a:xfrm>
            <a:off x="360" y="360"/>
            <a:ext cx="10079640" cy="566964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3" name="PlaceHolder 2"/>
          <p:cNvSpPr>
            <a:spLocks noGrp="1"/>
          </p:cNvSpPr>
          <p:nvPr>
            <p:ph/>
          </p:nvPr>
        </p:nvSpPr>
        <p:spPr>
          <a:xfrm>
            <a:off x="504000" y="1377360"/>
            <a:ext cx="9071640" cy="29156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Chances are, your audience will be able to tell when you’re not being genuine.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5" name="PlaceHolder 2"/>
          <p:cNvSpPr>
            <a:spLocks noGrp="1"/>
          </p:cNvSpPr>
          <p:nvPr>
            <p:ph/>
          </p:nvPr>
        </p:nvSpPr>
        <p:spPr>
          <a:xfrm>
            <a:off x="504000" y="1377360"/>
            <a:ext cx="9071640" cy="29156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Chances are, your audience will be able to tell when you’re not being genuine.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If your audience senses that you’re not being authentic, they might begin to question your integrity as a leader and communicator.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7" name="PlaceHolder 2"/>
          <p:cNvSpPr>
            <a:spLocks noGrp="1"/>
          </p:cNvSpPr>
          <p:nvPr>
            <p:ph/>
          </p:nvPr>
        </p:nvSpPr>
        <p:spPr>
          <a:xfrm>
            <a:off x="504000" y="1544760"/>
            <a:ext cx="9071640" cy="2580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might make them feel suspicious of you, like you’re lying to them…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9" name="PlaceHolder 2"/>
          <p:cNvSpPr>
            <a:spLocks noGrp="1"/>
          </p:cNvSpPr>
          <p:nvPr>
            <p:ph/>
          </p:nvPr>
        </p:nvSpPr>
        <p:spPr>
          <a:xfrm>
            <a:off x="504000" y="1544760"/>
            <a:ext cx="9071640" cy="2580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might make them feel suspicious of you, like you’re lying to them…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In which case they probably won’t feel inclined to listen to you.</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1" name="PlaceHolder 2"/>
          <p:cNvSpPr>
            <a:spLocks noGrp="1"/>
          </p:cNvSpPr>
          <p:nvPr>
            <p:ph/>
          </p:nvPr>
        </p:nvSpPr>
        <p:spPr>
          <a:xfrm>
            <a:off x="504000" y="1822680"/>
            <a:ext cx="9071640" cy="20246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What’s the best way to capture and keep an audience’s attention?</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3.</a:t>
            </a:r>
            <a:r>
              <a:rPr b="0" lang="en-US" sz="4000" spc="-1" strike="noStrike">
                <a:solidFill>
                  <a:srgbClr val="000000"/>
                </a:solidFill>
                <a:latin typeface="Arial"/>
              </a:rPr>
              <a:t>	</a:t>
            </a:r>
            <a:r>
              <a:rPr b="0" lang="en-US" sz="4000" spc="-1" strike="noStrike">
                <a:solidFill>
                  <a:srgbClr val="000000"/>
                </a:solidFill>
                <a:latin typeface="Arial"/>
              </a:rPr>
              <a:t>Have a Clear Message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2" name="PlaceHolder 2"/>
          <p:cNvSpPr>
            <a:spLocks noGrp="1"/>
          </p:cNvSpPr>
          <p:nvPr>
            <p:ph/>
          </p:nvPr>
        </p:nvSpPr>
        <p:spPr>
          <a:xfrm>
            <a:off x="504000" y="1712520"/>
            <a:ext cx="9071640" cy="2245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400" spc="-1" strike="noStrike">
                <a:solidFill>
                  <a:srgbClr val="000000"/>
                </a:solidFill>
                <a:latin typeface="Arial Narrow"/>
              </a:rPr>
              <a:t>Storytelling is great, but it’s also quite easy to get carried away while telling a story. </a:t>
            </a:r>
            <a:endParaRPr b="0" lang="en-US" sz="34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4" name="PlaceHolder 2"/>
          <p:cNvSpPr>
            <a:spLocks noGrp="1"/>
          </p:cNvSpPr>
          <p:nvPr>
            <p:ph/>
          </p:nvPr>
        </p:nvSpPr>
        <p:spPr>
          <a:xfrm>
            <a:off x="504000" y="1712520"/>
            <a:ext cx="9071640" cy="2245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400" spc="-1" strike="noStrike">
                <a:solidFill>
                  <a:srgbClr val="000000"/>
                </a:solidFill>
                <a:latin typeface="Arial Narrow"/>
              </a:rPr>
              <a:t>Storytelling is great, but it’s also quite easy to get carried away while telling a story. </a:t>
            </a:r>
            <a:endParaRPr b="0" lang="en-US" sz="34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400" spc="-1" strike="noStrike">
                <a:solidFill>
                  <a:srgbClr val="000000"/>
                </a:solidFill>
                <a:latin typeface="Arial Narrow"/>
              </a:rPr>
              <a:t>This is why it’s a good idea to have a clear message in mind before you start crafting your story. </a:t>
            </a:r>
            <a:endParaRPr b="0" lang="en-US" sz="34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6" name="PlaceHolder 2"/>
          <p:cNvSpPr>
            <a:spLocks noGrp="1"/>
          </p:cNvSpPr>
          <p:nvPr>
            <p:ph/>
          </p:nvPr>
        </p:nvSpPr>
        <p:spPr>
          <a:xfrm>
            <a:off x="504000" y="1761120"/>
            <a:ext cx="9071640" cy="21481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message you’re trying to deliver to your audience is the whole point of you telling the story in the first place…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8" name="PlaceHolder 2"/>
          <p:cNvSpPr>
            <a:spLocks noGrp="1"/>
          </p:cNvSpPr>
          <p:nvPr>
            <p:ph/>
          </p:nvPr>
        </p:nvSpPr>
        <p:spPr>
          <a:xfrm>
            <a:off x="504000" y="1761120"/>
            <a:ext cx="9071640" cy="21481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message you’re trying to deliver to your audience is the whole point of you telling the story in the first place…</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while you’re coming up with the story you want to tell, make sure that it connects with your overall message.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0" name="PlaceHolder 2"/>
          <p:cNvSpPr>
            <a:spLocks noGrp="1"/>
          </p:cNvSpPr>
          <p:nvPr>
            <p:ph/>
          </p:nvPr>
        </p:nvSpPr>
        <p:spPr>
          <a:xfrm>
            <a:off x="504000" y="1187640"/>
            <a:ext cx="9071640" cy="3294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Basically, the last thing you want to do is get lost in      your story.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2" name="PlaceHolder 2"/>
          <p:cNvSpPr>
            <a:spLocks noGrp="1"/>
          </p:cNvSpPr>
          <p:nvPr>
            <p:ph/>
          </p:nvPr>
        </p:nvSpPr>
        <p:spPr>
          <a:xfrm>
            <a:off x="504000" y="1187640"/>
            <a:ext cx="9071640" cy="3294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Basically, the last thing you want to do is get lost in      your story.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should have an obvious beginning, middle, and end, and your main message should get through to your audience without you having to explicitly state it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4" name="PlaceHolder 2"/>
          <p:cNvSpPr>
            <a:spLocks noGrp="1"/>
          </p:cNvSpPr>
          <p:nvPr>
            <p:ph/>
          </p:nvPr>
        </p:nvSpPr>
        <p:spPr>
          <a:xfrm>
            <a:off x="504000" y="1187640"/>
            <a:ext cx="9071640" cy="3294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Basically, the last thing you want to do is get lost in      your story.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should have an obvious beginning, middle, and end, and your main message should get through to your audience without you having to explicitly state it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Though, you certainly can if you wish to do so.</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5"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4.</a:t>
            </a:r>
            <a:r>
              <a:rPr b="0" lang="en-US" sz="4000" spc="-1" strike="noStrike">
                <a:solidFill>
                  <a:srgbClr val="000000"/>
                </a:solidFill>
                <a:latin typeface="Arial"/>
              </a:rPr>
              <a:t>	</a:t>
            </a:r>
            <a:r>
              <a:rPr b="0" lang="en-US" sz="4000" spc="-1" strike="noStrike">
                <a:solidFill>
                  <a:srgbClr val="000000"/>
                </a:solidFill>
                <a:latin typeface="Arial"/>
              </a:rPr>
              <a:t>Practice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7" name="PlaceHolder 2"/>
          <p:cNvSpPr>
            <a:spLocks noGrp="1"/>
          </p:cNvSpPr>
          <p:nvPr>
            <p:ph/>
          </p:nvPr>
        </p:nvSpPr>
        <p:spPr>
          <a:xfrm>
            <a:off x="504000" y="1196640"/>
            <a:ext cx="9071640" cy="3277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It’s true what they say…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3" name="PlaceHolder 2"/>
          <p:cNvSpPr>
            <a:spLocks noGrp="1"/>
          </p:cNvSpPr>
          <p:nvPr>
            <p:ph/>
          </p:nvPr>
        </p:nvSpPr>
        <p:spPr>
          <a:xfrm>
            <a:off x="504000" y="1822680"/>
            <a:ext cx="9071640" cy="20246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What’s the best way to capture and keep an audience’s attention?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Through story-telling, of course!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9" name="PlaceHolder 2"/>
          <p:cNvSpPr>
            <a:spLocks noGrp="1"/>
          </p:cNvSpPr>
          <p:nvPr>
            <p:ph/>
          </p:nvPr>
        </p:nvSpPr>
        <p:spPr>
          <a:xfrm>
            <a:off x="504000" y="1196640"/>
            <a:ext cx="9071640" cy="3277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It’s true what they say… </a:t>
            </a:r>
            <a:endParaRPr b="0" lang="en-US" sz="3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Practice makes perfect!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1" name="PlaceHolder 2"/>
          <p:cNvSpPr>
            <a:spLocks noGrp="1"/>
          </p:cNvSpPr>
          <p:nvPr>
            <p:ph/>
          </p:nvPr>
        </p:nvSpPr>
        <p:spPr>
          <a:xfrm>
            <a:off x="504000" y="1196640"/>
            <a:ext cx="9071640" cy="3277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It’s true what they say… </a:t>
            </a:r>
            <a:endParaRPr b="0" lang="en-US" sz="3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Practice makes perfect! </a:t>
            </a:r>
            <a:endParaRPr b="0" lang="en-US" sz="3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Your comfort and confidence when it comes to telling stories should improve with time and </a:t>
            </a:r>
            <a:r>
              <a:rPr b="0" i="1" lang="en-US" sz="3800" spc="-1" strike="noStrike">
                <a:solidFill>
                  <a:srgbClr val="000000"/>
                </a:solidFill>
                <a:latin typeface="Arial Narrow"/>
              </a:rPr>
              <a:t>lots</a:t>
            </a:r>
            <a:r>
              <a:rPr b="0" lang="en-US" sz="3800" spc="-1" strike="noStrike">
                <a:solidFill>
                  <a:srgbClr val="000000"/>
                </a:solidFill>
                <a:latin typeface="Arial Narrow"/>
              </a:rPr>
              <a:t> of practice.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32" name="" descr=""/>
          <p:cNvPicPr/>
          <p:nvPr/>
        </p:nvPicPr>
        <p:blipFill>
          <a:blip r:embed="rId1"/>
          <a:stretch/>
        </p:blipFill>
        <p:spPr>
          <a:xfrm>
            <a:off x="810360" y="13680"/>
            <a:ext cx="8504280" cy="5669640"/>
          </a:xfrm>
          <a:prstGeom prst="rect">
            <a:avLst/>
          </a:prstGeom>
          <a:ln w="0">
            <a:noFill/>
          </a:ln>
        </p:spPr>
      </p:pic>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4" name="PlaceHolder 2"/>
          <p:cNvSpPr>
            <a:spLocks noGrp="1"/>
          </p:cNvSpPr>
          <p:nvPr>
            <p:ph/>
          </p:nvPr>
        </p:nvSpPr>
        <p:spPr>
          <a:xfrm>
            <a:off x="504000" y="1531800"/>
            <a:ext cx="9071640" cy="2606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wonderful thing about storytelling is that it fits naturally with how we communicate.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6" name="PlaceHolder 2"/>
          <p:cNvSpPr>
            <a:spLocks noGrp="1"/>
          </p:cNvSpPr>
          <p:nvPr>
            <p:ph/>
          </p:nvPr>
        </p:nvSpPr>
        <p:spPr>
          <a:xfrm>
            <a:off x="504000" y="1531800"/>
            <a:ext cx="9071640" cy="2606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wonderful thing about storytelling is that it fits naturally with how we communicate.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 you give yourself the chance to practice regularly, you'll probably find that storytelling becomes something you do rather effortlessly and spontaneously.</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7"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5.</a:t>
            </a:r>
            <a:r>
              <a:rPr b="0" lang="en-US" sz="4000" spc="-1" strike="noStrike">
                <a:solidFill>
                  <a:srgbClr val="000000"/>
                </a:solidFill>
                <a:latin typeface="Arial"/>
              </a:rPr>
              <a:t>	</a:t>
            </a:r>
            <a:r>
              <a:rPr b="0" lang="en-US" sz="4000" spc="-1" strike="noStrike">
                <a:solidFill>
                  <a:srgbClr val="000000"/>
                </a:solidFill>
                <a:latin typeface="Arial"/>
              </a:rPr>
              <a:t>Use Emotions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9" name="PlaceHolder 2"/>
          <p:cNvSpPr>
            <a:spLocks noGrp="1"/>
          </p:cNvSpPr>
          <p:nvPr>
            <p:ph/>
          </p:nvPr>
        </p:nvSpPr>
        <p:spPr>
          <a:xfrm>
            <a:off x="504000" y="1297800"/>
            <a:ext cx="9071640" cy="3074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won’t always be necessary to make people cry, but if you’re making people </a:t>
            </a:r>
            <a:r>
              <a:rPr b="0" i="1" lang="en-US" sz="3200" spc="-1" strike="noStrike">
                <a:solidFill>
                  <a:srgbClr val="000000"/>
                </a:solidFill>
                <a:latin typeface="Arial Narrow"/>
              </a:rPr>
              <a:t>feel</a:t>
            </a:r>
            <a:r>
              <a:rPr b="0" lang="en-US" sz="3200" spc="-1" strike="noStrike">
                <a:solidFill>
                  <a:srgbClr val="000000"/>
                </a:solidFill>
                <a:latin typeface="Arial Narrow"/>
              </a:rPr>
              <a:t> something while giving a speech or presentation, you’re definitely doing   something right.</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1" name="PlaceHolder 2"/>
          <p:cNvSpPr>
            <a:spLocks noGrp="1"/>
          </p:cNvSpPr>
          <p:nvPr>
            <p:ph/>
          </p:nvPr>
        </p:nvSpPr>
        <p:spPr>
          <a:xfrm>
            <a:off x="504000" y="1297800"/>
            <a:ext cx="9071640" cy="3074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won’t always be necessary to make people cry, but if you’re making people </a:t>
            </a:r>
            <a:r>
              <a:rPr b="0" i="1" lang="en-US" sz="3200" spc="-1" strike="noStrike">
                <a:solidFill>
                  <a:srgbClr val="000000"/>
                </a:solidFill>
                <a:latin typeface="Arial Narrow"/>
              </a:rPr>
              <a:t>feel</a:t>
            </a:r>
            <a:r>
              <a:rPr b="0" lang="en-US" sz="3200" spc="-1" strike="noStrike">
                <a:solidFill>
                  <a:srgbClr val="000000"/>
                </a:solidFill>
                <a:latin typeface="Arial Narrow"/>
              </a:rPr>
              <a:t> something while giving a speech or presentation, you’re definitely doing   something right.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While telling a story that you’re really passionate about, you might find yourself getting genuinely emotional.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3" name="PlaceHolder 2"/>
          <p:cNvSpPr>
            <a:spLocks noGrp="1"/>
          </p:cNvSpPr>
          <p:nvPr>
            <p:ph/>
          </p:nvPr>
        </p:nvSpPr>
        <p:spPr>
          <a:xfrm>
            <a:off x="504000" y="1425960"/>
            <a:ext cx="9071640" cy="28184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500" spc="-1" strike="noStrike">
                <a:solidFill>
                  <a:srgbClr val="000000"/>
                </a:solidFill>
                <a:latin typeface="Arial Narrow"/>
              </a:rPr>
              <a:t>This is something you should lean into, as people tend to respond quite strongly to emotional displays.</a:t>
            </a:r>
            <a:endParaRPr b="0" lang="en-US" sz="35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5" name="PlaceHolder 2"/>
          <p:cNvSpPr>
            <a:spLocks noGrp="1"/>
          </p:cNvSpPr>
          <p:nvPr>
            <p:ph/>
          </p:nvPr>
        </p:nvSpPr>
        <p:spPr>
          <a:xfrm>
            <a:off x="504000" y="1425960"/>
            <a:ext cx="9071640" cy="28184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500" spc="-1" strike="noStrike">
                <a:solidFill>
                  <a:srgbClr val="000000"/>
                </a:solidFill>
                <a:latin typeface="Arial Narrow"/>
              </a:rPr>
              <a:t>This is something you should lean into, as people tend to respond quite strongly to emotional displays. </a:t>
            </a:r>
            <a:endParaRPr b="0" lang="en-US" sz="35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500" spc="-1" strike="noStrike">
                <a:solidFill>
                  <a:srgbClr val="000000"/>
                </a:solidFill>
                <a:latin typeface="Arial Narrow"/>
              </a:rPr>
              <a:t>You don’t have to make a big show out of it, but if something you’re talking about is making you laugh or cry, let it out!</a:t>
            </a:r>
            <a:endParaRPr b="0" lang="en-US" sz="35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5" name="PlaceHolder 2"/>
          <p:cNvSpPr>
            <a:spLocks noGrp="1"/>
          </p:cNvSpPr>
          <p:nvPr>
            <p:ph/>
          </p:nvPr>
        </p:nvSpPr>
        <p:spPr>
          <a:xfrm>
            <a:off x="504000" y="1271520"/>
            <a:ext cx="9071640" cy="3127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In this presentation, I’ll be going over 5 tips for storytelling for strong communicators.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6"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Keep yourself contained, of course, but don’t be afraid to show the genuine emotions you’re feeling.</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7" name="PlaceHolder 2"/>
          <p:cNvSpPr>
            <a:spLocks noGrp="1"/>
          </p:cNvSpPr>
          <p:nvPr>
            <p:ph/>
          </p:nvPr>
        </p:nvSpPr>
        <p:spPr>
          <a:xfrm>
            <a:off x="504000" y="1271520"/>
            <a:ext cx="9071640" cy="3127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In this presentation, I’ll be going over 5 tips for storytelling for strong communicators.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Telling stories effectively takes quite a bit of practice, but as long as you keep these tips in mind, you should be able to keep your audience’s attention and maybe even inspire them to engage by asking questions.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8"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Let’s get started!</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9"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1.</a:t>
            </a:r>
            <a:r>
              <a:rPr b="0" lang="en-US" sz="4000" spc="-1" strike="noStrike">
                <a:solidFill>
                  <a:srgbClr val="000000"/>
                </a:solidFill>
                <a:latin typeface="Arial"/>
              </a:rPr>
              <a:t>	</a:t>
            </a:r>
            <a:r>
              <a:rPr b="0" lang="en-US" sz="4000" spc="-1" strike="noStrike">
                <a:solidFill>
                  <a:srgbClr val="000000"/>
                </a:solidFill>
                <a:latin typeface="Arial"/>
              </a:rPr>
              <a:t>Know Your Audience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1" name="PlaceHolder 2"/>
          <p:cNvSpPr>
            <a:spLocks noGrp="1"/>
          </p:cNvSpPr>
          <p:nvPr>
            <p:ph/>
          </p:nvPr>
        </p:nvSpPr>
        <p:spPr>
          <a:xfrm>
            <a:off x="504000" y="1518480"/>
            <a:ext cx="9071640" cy="2633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Ask yourself these questions: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3" name="PlaceHolder 2"/>
          <p:cNvSpPr>
            <a:spLocks noGrp="1"/>
          </p:cNvSpPr>
          <p:nvPr>
            <p:ph/>
          </p:nvPr>
        </p:nvSpPr>
        <p:spPr>
          <a:xfrm>
            <a:off x="504000" y="1518480"/>
            <a:ext cx="9071640" cy="26334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Ask yourself these questions: </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Is the story you’re about to tell something this particular audience will relate to?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142</TotalTime>
  <Application>LibreOffice/7.6.2.1$Windows_X86_64 LibreOffice_project/56f7684011345957bbf33a7ee678afaf4d2ba333</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2023-10-05T16:23:55Z</dcterms:modified>
  <cp:revision>18</cp:revision>
  <dc:subject/>
  <dc:title/>
</cp:coreProperties>
</file>