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42.xml.rels" ContentType="application/vnd.openxmlformats-package.relationships+xml"/>
  <Override PartName="/ppt/slides/_rels/slide20.xml.rels" ContentType="application/vnd.openxmlformats-package.relationships+xml"/>
  <Override PartName="/ppt/slides/_rels/slide43.xml.rels" ContentType="application/vnd.openxmlformats-package.relationships+xml"/>
  <Override PartName="/ppt/slides/_rels/slide21.xml.rels" ContentType="application/vnd.openxmlformats-package.relationships+xml"/>
  <Override PartName="/ppt/slides/_rels/slide44.xml.rels" ContentType="application/vnd.openxmlformats-package.relationships+xml"/>
  <Override PartName="/ppt/slides/_rels/slide22.xml.rels" ContentType="application/vnd.openxmlformats-package.relationships+xml"/>
  <Override PartName="/ppt/slides/_rels/slide45.xml.rels" ContentType="application/vnd.openxmlformats-package.relationships+xml"/>
  <Override PartName="/ppt/slides/_rels/slide23.xml.rels" ContentType="application/vnd.openxmlformats-package.relationships+xml"/>
  <Override PartName="/ppt/slides/_rels/slide46.xml.rels" ContentType="application/vnd.openxmlformats-package.relationships+xml"/>
  <Override PartName="/ppt/slides/_rels/slide24.xml.rels" ContentType="application/vnd.openxmlformats-package.relationships+xml"/>
  <Override PartName="/ppt/slides/_rels/slide47.xml.rels" ContentType="application/vnd.openxmlformats-package.relationships+xml"/>
  <Override PartName="/ppt/slides/_rels/slide25.xml.rels" ContentType="application/vnd.openxmlformats-package.relationships+xml"/>
  <Override PartName="/ppt/slides/_rels/slide48.xml.rels" ContentType="application/vnd.openxmlformats-package.relationships+xml"/>
  <Override PartName="/ppt/slides/_rels/slide26.xml.rels" ContentType="application/vnd.openxmlformats-package.relationships+xml"/>
  <Override PartName="/ppt/slides/_rels/slide4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50.xml.rels" ContentType="application/vnd.openxmlformats-package.relationships+xml"/>
  <Override PartName="/ppt/slides/_rels/slide51.xml.rels" ContentType="application/vnd.openxmlformats-package.relationships+xml"/>
  <Override PartName="/ppt/slides/slide21.xml" ContentType="application/vnd.openxmlformats-officedocument.presentationml.slide+xml"/>
  <Override PartName="/ppt/slides/slide43.xml" ContentType="application/vnd.openxmlformats-officedocument.presentationml.slide+xml"/>
  <Override PartName="/ppt/slides/slide22.xml" ContentType="application/vnd.openxmlformats-officedocument.presentationml.slide+xml"/>
  <Override PartName="/ppt/slides/slide44.xml" ContentType="application/vnd.openxmlformats-officedocument.presentationml.slide+xml"/>
  <Override PartName="/ppt/slides/slide23.xml" ContentType="application/vnd.openxmlformats-officedocument.presentationml.slide+xml"/>
  <Override PartName="/ppt/slides/slide45.xml" ContentType="application/vnd.openxmlformats-officedocument.presentationml.slide+xml"/>
  <Override PartName="/ppt/slides/slide24.xml" ContentType="application/vnd.openxmlformats-officedocument.presentationml.slide+xml"/>
  <Override PartName="/ppt/slides/slide46.xml" ContentType="application/vnd.openxmlformats-officedocument.presentationml.slide+xml"/>
  <Override PartName="/ppt/slides/slide25.xml" ContentType="application/vnd.openxmlformats-officedocument.presentationml.slide+xml"/>
  <Override PartName="/ppt/slides/slide47.xml" ContentType="application/vnd.openxmlformats-officedocument.presentationml.slide+xml"/>
  <Override PartName="/ppt/slides/slide26.xml" ContentType="application/vnd.openxmlformats-officedocument.presentationml.slide+xml"/>
  <Override PartName="/ppt/slides/slide48.xml" ContentType="application/vnd.openxmlformats-officedocument.presentationml.slide+xml"/>
  <Override PartName="/ppt/slides/slide27.xml" ContentType="application/vnd.openxmlformats-officedocument.presentationml.slide+xml"/>
  <Override PartName="/ppt/slides/slide49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AC67DDF-9197-4B9F-87B3-DF69071F8EF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AD720E0-BC7C-4D4A-B4A3-3B9C0472F11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EFCD558-B8B3-4437-8653-58781E987CC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B1A138A-EFCA-404B-8DCD-7798F3BFA71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68FB180-ED47-489F-ACD9-8D7A8A7A195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4F3D403-31B3-49C9-9CC3-6D2AA148FB8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860EFFD-2156-48ED-8796-6C706C15D10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2F3119F-A76C-4FF0-B054-B9117C3D2AE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FFD4D1B-E85F-4407-9B8D-64850C37FA5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6EA0A8A-B287-4820-9322-5EFA731EACE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182BDDD-2815-4B9D-B400-4C197967285B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637B727-17CB-4D54-B310-CCCFE202487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FB053387-963C-4A73-8E9B-6AA12B749733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Arial Black"/>
              </a:rPr>
              <a:t>10 Do’s and Don'ts of Communication for Leaders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" descr=""/>
          <p:cNvPicPr/>
          <p:nvPr/>
        </p:nvPicPr>
        <p:blipFill>
          <a:blip r:embed="rId1"/>
          <a:stretch/>
        </p:blipFill>
        <p:spPr>
          <a:xfrm>
            <a:off x="0" y="-520560"/>
            <a:ext cx="10108440" cy="6749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 Behave Confidently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" descr=""/>
          <p:cNvPicPr/>
          <p:nvPr/>
        </p:nvPicPr>
        <p:blipFill>
          <a:blip r:embed="rId1"/>
          <a:stretch/>
        </p:blipFill>
        <p:spPr>
          <a:xfrm>
            <a:off x="-57960" y="-70920"/>
            <a:ext cx="10287720" cy="6858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DON’T Be Defensive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504000" y="1620000"/>
            <a:ext cx="9071640" cy="243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It’s okay to have passion, but don’t get defensive (or offensive, for that matter).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504000" y="1620000"/>
            <a:ext cx="9071640" cy="243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It’s okay to have passion, but don’t get defensive (or offensive, for that matter).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can be off-putting to some, and may come across as unprofessional.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 Be Open to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Constructive Feedback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504000" y="1386000"/>
            <a:ext cx="9071640" cy="289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Nobody’s perfect, and as a leader, you should be accepting of that fact.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504000" y="1386000"/>
            <a:ext cx="9071640" cy="289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Nobody’s perfect, and as a leader, you should be accepting of that fact.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best leaders are open to learning new things, so you shouldn’t hesitate to take any constructive feedback from your audience seriously.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DON’T Criticize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 Be a Good Listener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Criticizing your audience (or anyone, for that matter) is generally just a bad look when it comes to public speaking and other forms of communication.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5.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 Assert Yourself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Take the time to recognize the needs and opinions of others, and then calmly state your own needs and opinions.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DON’T Show Negative Body Language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" descr=""/>
          <p:cNvPicPr/>
          <p:nvPr/>
        </p:nvPicPr>
        <p:blipFill>
          <a:blip r:embed="rId1"/>
          <a:stretch/>
        </p:blipFill>
        <p:spPr>
          <a:xfrm>
            <a:off x="0" y="-931680"/>
            <a:ext cx="10132920" cy="6760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6.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 Think About Your Audience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When prepping for a speech or meeting, remember to tailor it to your audience as much as you can.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DON’T Talk Too Fast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504000" y="1558080"/>
            <a:ext cx="9071640" cy="2553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tends to happen when people are nervous.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504000" y="1558080"/>
            <a:ext cx="9071640" cy="2553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tends to happen when people are nervous.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Take a deep breath and slow down while speaking.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1"/>
          <a:stretch/>
        </p:blipFill>
        <p:spPr>
          <a:xfrm>
            <a:off x="810360" y="13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504000" y="1558080"/>
            <a:ext cx="9071640" cy="2553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tends to happen when people are nervous.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Take a deep breath and slow down while speaking.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 way, your audience will be able to understand you better.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7.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 Learn How to Say No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504000" y="1514160"/>
            <a:ext cx="9071640" cy="2642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Remember, you don’t have to say “yes” to everything.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504000" y="1514160"/>
            <a:ext cx="9071640" cy="2642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Remember, you don’t have to say “yes” to everything.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Be firm but polite when saying “no,” and stand your ground if they continue to push.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DON’T Be a Doormat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504000" y="1641960"/>
            <a:ext cx="9071640" cy="238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While it’s generally encouraged to involve others in your decision-making processes, you shouldn’t let another person take over completely.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504000" y="1641960"/>
            <a:ext cx="9071640" cy="238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While it’s generally encouraged to involve others in your decision-making processes, you shouldn’t let another person take over completely.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Again, this is about learning how to say “no.”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8.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 Be Professional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504000" y="1990440"/>
            <a:ext cx="9071640" cy="1689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Leaders sometimes lean too much into being “casual.”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504000" y="1990440"/>
            <a:ext cx="9071640" cy="1689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Leaders sometimes lean too much into being “casual.”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While you can keep your communication style conversational, you should also remain professional.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DON’T Interrupt Others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When They’re Talking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DON’T Gossip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" descr=""/>
          <p:cNvPicPr/>
          <p:nvPr/>
        </p:nvPicPr>
        <p:blipFill>
          <a:blip r:embed="rId1"/>
          <a:stretch/>
        </p:blipFill>
        <p:spPr>
          <a:xfrm>
            <a:off x="810360" y="13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9.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 Praise People Often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" descr=""/>
          <p:cNvPicPr/>
          <p:nvPr/>
        </p:nvPicPr>
        <p:blipFill>
          <a:blip r:embed="rId1"/>
          <a:stretch/>
        </p:blipFill>
        <p:spPr>
          <a:xfrm>
            <a:off x="810360" y="13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DON’T Judge People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 never know what could be going on in another person’s life.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 never know what could be going on in another person’s life.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More often than not, there’s no reason to start casting stones (especially without asking any questions first).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10.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 Express Negative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Thoughts Positively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This may seem a little counterintuitive, but it’s important that you don’t bring any negativity into the office (or whatever space you’re in) as a leader.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DON’T Self-Deprecate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504000" y="1681560"/>
            <a:ext cx="9071640" cy="230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No one likes being interrupted while they’re speaking.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504000" y="1416960"/>
            <a:ext cx="9071640" cy="283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400" spc="-1" strike="noStrike">
                <a:solidFill>
                  <a:srgbClr val="000000"/>
                </a:solidFill>
                <a:latin typeface="Arial Narrow"/>
              </a:rPr>
              <a:t>If you mess up, simply apologize and move on.</a:t>
            </a:r>
            <a:endParaRPr b="0" lang="en-US" sz="4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504000" y="1416960"/>
            <a:ext cx="9071640" cy="283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400" spc="-1" strike="noStrike">
                <a:solidFill>
                  <a:srgbClr val="000000"/>
                </a:solidFill>
                <a:latin typeface="Arial Narrow"/>
              </a:rPr>
              <a:t>If you mess up, simply apologize and move on. </a:t>
            </a:r>
            <a:endParaRPr b="0" lang="en-US" sz="4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400" spc="-1" strike="noStrike">
                <a:solidFill>
                  <a:srgbClr val="000000"/>
                </a:solidFill>
                <a:latin typeface="Arial Narrow"/>
              </a:rPr>
              <a:t>There’s no need to dwell on your mistakes, after all.</a:t>
            </a:r>
            <a:endParaRPr b="0" lang="en-US" sz="4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504000" y="1681560"/>
            <a:ext cx="9071640" cy="230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No one likes being interrupted while they’re speaking.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Instead of the dialogue being one-sided, you should take the time to listen and thoughtfully respond to what the other person is saying to you.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 Be Concise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As a leader, it’s important that you’re able to get your message across in a way that’s as direct and concise as possible.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DON’T Overcomplicate Your Message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Application>LibreOffice/7.6.2.1$Windows_X86_64 LibreOffice_project/56f7684011345957bbf33a7ee678afaf4d2ba333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2023-10-04T15:01:51Z</dcterms:modified>
  <cp:revision>19</cp:revision>
  <dc:subject/>
  <dc:title/>
</cp:coreProperties>
</file>