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10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32.xml" ContentType="application/vnd.openxmlformats-officedocument.presentationml.slide+xml"/>
  <Override PartName="/ppt/slides/slide11.xml" ContentType="application/vnd.openxmlformats-officedocument.presentationml.slide+xml"/>
  <Override PartName="/ppt/slides/slide33.xml" ContentType="application/vnd.openxmlformats-officedocument.presentationml.slide+xml"/>
  <Override PartName="/ppt/slides/slide12.xml" ContentType="application/vnd.openxmlformats-officedocument.presentationml.slide+xml"/>
  <Override PartName="/ppt/slides/slide34.xml" ContentType="application/vnd.openxmlformats-officedocument.presentationml.slide+xml"/>
  <Override PartName="/ppt/slides/slide13.xml" ContentType="application/vnd.openxmlformats-officedocument.presentationml.slide+xml"/>
  <Override PartName="/ppt/slides/slide35.xml" ContentType="application/vnd.openxmlformats-officedocument.presentationml.slide+xml"/>
  <Override PartName="/ppt/slides/slide14.xml" ContentType="application/vnd.openxmlformats-officedocument.presentationml.slide+xml"/>
  <Override PartName="/ppt/slides/slide36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32.xml.rels" ContentType="application/vnd.openxmlformats-package.relationships+xml"/>
  <Override PartName="/ppt/slides/_rels/slide10.xml.rels" ContentType="application/vnd.openxmlformats-package.relationships+xml"/>
  <Override PartName="/ppt/slides/_rels/slide33.xml.rels" ContentType="application/vnd.openxmlformats-package.relationships+xml"/>
  <Override PartName="/ppt/slides/_rels/slide11.xml.rels" ContentType="application/vnd.openxmlformats-package.relationships+xml"/>
  <Override PartName="/ppt/slides/_rels/slide34.xml.rels" ContentType="application/vnd.openxmlformats-package.relationships+xml"/>
  <Override PartName="/ppt/slides/_rels/slide12.xml.rels" ContentType="application/vnd.openxmlformats-package.relationships+xml"/>
  <Override PartName="/ppt/slides/_rels/slide35.xml.rels" ContentType="application/vnd.openxmlformats-package.relationships+xml"/>
  <Override PartName="/ppt/slides/_rels/slide13.xml.rels" ContentType="application/vnd.openxmlformats-package.relationships+xml"/>
  <Override PartName="/ppt/slides/_rels/slide36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165FF9B-199B-4A86-BFCE-225771F1A9A7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6DE1029-7290-44F9-8F98-0A5D30F9D70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AC54AE8-39D0-4CA1-A8DD-F5FD6CB884ED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F66FC97-8256-4865-8BC4-72B9281D13EC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F28D634-04EE-42BE-835F-1BBB46848714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3A892C4-8506-4744-9B2B-E8A1439FFAEE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B085CEC-E889-48B5-BE29-AA386184CAAB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623CE9D-2C63-40D0-AA55-44298F124AC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FBD50A4-466D-4893-B712-F94317A3D827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245B54E-99CD-4DD8-8E88-EE23A5179FA8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7F36761-B3B4-4E46-9139-9865194A0441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5F04D71-CCCB-445E-841A-9E9BC37CF0BF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all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8F6D9597-451C-4A25-9DFC-C152E292D270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4.jpeg"/><Relationship Id="rId3" Type="http://schemas.openxmlformats.org/officeDocument/2006/relationships/image" Target="../media/image3.jpeg"/><Relationship Id="rId4" Type="http://schemas.openxmlformats.org/officeDocument/2006/relationships/slideLayout" Target="../slideLayouts/slideLayout1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3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4.jpeg"/><Relationship Id="rId3" Type="http://schemas.openxmlformats.org/officeDocument/2006/relationships/image" Target="../media/image3.jpeg"/><Relationship Id="rId4" Type="http://schemas.openxmlformats.org/officeDocument/2006/relationships/image" Target="../media/image5.jpeg"/><Relationship Id="rId5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5 Reasons Why Communication is 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a Must-Have Skill 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for Leaders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" descr=""/>
          <p:cNvPicPr/>
          <p:nvPr/>
        </p:nvPicPr>
        <p:blipFill>
          <a:blip r:embed="rId1"/>
          <a:stretch/>
        </p:blipFill>
        <p:spPr>
          <a:xfrm>
            <a:off x="816840" y="13680"/>
            <a:ext cx="849132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504000" y="1324440"/>
            <a:ext cx="9071640" cy="3021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Oftentimes, team members don’t just start working together seamlessly — their ability to work together is the product of their leader’s excellent communication skills.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504000" y="1324440"/>
            <a:ext cx="9071640" cy="3021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Oftentimes, team members don’t just start working together seamlessly — their ability to work together is the product of their leader’s excellent communication skills.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When your communication falls short, you’ll likely notice that your team members have a more difficult time reaching their goals.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504000" y="1761120"/>
            <a:ext cx="9071640" cy="2148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They may fail to understand their responsibilities or get into unnecessary conflicts with their coworkers.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/>
          </p:nvPr>
        </p:nvSpPr>
        <p:spPr>
          <a:xfrm>
            <a:off x="504000" y="1761120"/>
            <a:ext cx="9071640" cy="2148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They may fail to understand their responsibilities or get into unnecessary conflicts with their coworkers.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All of this is avoidable, as long as you’re honing your communication skills often and effectively.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2.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It’ll Help Build Trust and Rapport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" descr=""/>
          <p:cNvPicPr/>
          <p:nvPr/>
        </p:nvPicPr>
        <p:blipFill>
          <a:blip r:embed="rId1"/>
          <a:stretch/>
        </p:blipFill>
        <p:spPr>
          <a:xfrm>
            <a:off x="810360" y="13680"/>
            <a:ext cx="850428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One effective way to build trust is to openly and clearly define each team member's roles and responsibilities for a specific project before it kicks off.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504000" y="1320120"/>
            <a:ext cx="9071640" cy="3030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This approach should help to minimize any potential confusion within your team and create a sense of trust in you as their leader.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504000" y="1320120"/>
            <a:ext cx="9071640" cy="3030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This approach should help to minimize any potential confusion within your team and create a sense of trust in you as their leader.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It’ll also help you build rapport with your team members, which is a great way to ensure that your top talent will  stay around for the long haul.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" descr=""/>
          <p:cNvPicPr/>
          <p:nvPr/>
        </p:nvPicPr>
        <p:blipFill>
          <a:blip r:embed="rId2"/>
          <a:stretch/>
        </p:blipFill>
        <p:spPr>
          <a:xfrm>
            <a:off x="866160" y="1274400"/>
            <a:ext cx="2325600" cy="31212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3.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It Can Help Build Transparency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504000" y="1081800"/>
            <a:ext cx="9071640" cy="3506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solidFill>
                  <a:srgbClr val="000000"/>
                </a:solidFill>
                <a:latin typeface="Arial Narrow"/>
              </a:rPr>
              <a:t>Being open and transparent is super important when it    comes to bridging the communication gap between leaders and their teams. </a:t>
            </a:r>
            <a:endParaRPr b="0" lang="en-US" sz="3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/>
          </p:nvPr>
        </p:nvSpPr>
        <p:spPr>
          <a:xfrm>
            <a:off x="504000" y="1081800"/>
            <a:ext cx="9071640" cy="3506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solidFill>
                  <a:srgbClr val="000000"/>
                </a:solidFill>
                <a:latin typeface="Arial Narrow"/>
              </a:rPr>
              <a:t>Being open and transparent is super important when it    comes to bridging the communication gap between leaders and their teams. </a:t>
            </a:r>
            <a:endParaRPr b="0" lang="en-US" sz="3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solidFill>
                  <a:srgbClr val="000000"/>
                </a:solidFill>
                <a:latin typeface="Arial Narrow"/>
              </a:rPr>
              <a:t>Surprisingly, it's pretty common for managers and executives to have limited knowledge about their organization. </a:t>
            </a:r>
            <a:endParaRPr b="0" lang="en-US" sz="3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/>
          </p:nvPr>
        </p:nvSpPr>
        <p:spPr>
          <a:xfrm>
            <a:off x="504000" y="1081800"/>
            <a:ext cx="9071640" cy="3506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solidFill>
                  <a:srgbClr val="000000"/>
                </a:solidFill>
                <a:latin typeface="Arial Narrow"/>
              </a:rPr>
              <a:t>Being open and transparent is super important when it    comes to bridging the communication gap between leaders and their teams. </a:t>
            </a:r>
            <a:endParaRPr b="0" lang="en-US" sz="3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solidFill>
                  <a:srgbClr val="000000"/>
                </a:solidFill>
                <a:latin typeface="Arial Narrow"/>
              </a:rPr>
              <a:t>Surprisingly, it's pretty common for managers and executives to have limited knowledge about their organization. </a:t>
            </a:r>
            <a:endParaRPr b="0" lang="en-US" sz="3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solidFill>
                  <a:srgbClr val="000000"/>
                </a:solidFill>
                <a:latin typeface="Arial Narrow"/>
              </a:rPr>
              <a:t>This lack of awareness regarding company policies and goals can sometimes result in decreased productivity. </a:t>
            </a:r>
            <a:endParaRPr b="0" lang="en-US" sz="3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" descr=""/>
          <p:cNvPicPr/>
          <p:nvPr/>
        </p:nvPicPr>
        <p:blipFill>
          <a:blip r:embed="rId1"/>
          <a:stretch/>
        </p:blipFill>
        <p:spPr>
          <a:xfrm>
            <a:off x="810360" y="13680"/>
            <a:ext cx="850428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4.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It Will Inspire More Active Listening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" descr=""/>
          <p:cNvPicPr/>
          <p:nvPr/>
        </p:nvPicPr>
        <p:blipFill>
          <a:blip r:embed="rId1"/>
          <a:stretch/>
        </p:blipFill>
        <p:spPr>
          <a:xfrm>
            <a:off x="-149400" y="-564480"/>
            <a:ext cx="10331280" cy="68878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/>
          </p:nvPr>
        </p:nvSpPr>
        <p:spPr>
          <a:xfrm>
            <a:off x="504000" y="1337760"/>
            <a:ext cx="9071640" cy="299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solidFill>
                  <a:srgbClr val="000000"/>
                </a:solidFill>
                <a:latin typeface="Arial Narrow"/>
              </a:rPr>
              <a:t>Mainly, it’s about knowing when to pause and give them the space they need to express their feelings and opinions. </a:t>
            </a:r>
            <a:endParaRPr b="0" lang="en-US" sz="31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504000" y="1337760"/>
            <a:ext cx="9071640" cy="299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solidFill>
                  <a:srgbClr val="000000"/>
                </a:solidFill>
                <a:latin typeface="Arial Narrow"/>
              </a:rPr>
              <a:t>Mainly, it’s about knowing when to pause and give them the space they need to express their feelings and opinions. </a:t>
            </a:r>
            <a:endParaRPr b="0" lang="en-US" sz="31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solidFill>
                  <a:srgbClr val="000000"/>
                </a:solidFill>
                <a:latin typeface="Arial Narrow"/>
              </a:rPr>
              <a:t>Showing your team members that you’re an active listener will make them feel more inclined to come to you with their questions and concerns when they’re struggling, so it’s a great skill to have! </a:t>
            </a:r>
            <a:endParaRPr b="0" lang="en-US" sz="31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/>
          </p:nvPr>
        </p:nvSpPr>
        <p:spPr>
          <a:xfrm>
            <a:off x="504000" y="1284840"/>
            <a:ext cx="9071640" cy="3100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Being an active listener is also being a great role model.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2"/>
          <a:stretch/>
        </p:blipFill>
        <p:spPr>
          <a:xfrm>
            <a:off x="3900960" y="1275480"/>
            <a:ext cx="2493360" cy="3119400"/>
          </a:xfrm>
          <a:prstGeom prst="rect">
            <a:avLst/>
          </a:prstGeom>
          <a:ln w="0">
            <a:noFill/>
          </a:ln>
        </p:spPr>
      </p:pic>
      <p:pic>
        <p:nvPicPr>
          <p:cNvPr id="82" name="" descr=""/>
          <p:cNvPicPr/>
          <p:nvPr/>
        </p:nvPicPr>
        <p:blipFill>
          <a:blip r:embed="rId3"/>
          <a:stretch/>
        </p:blipFill>
        <p:spPr>
          <a:xfrm>
            <a:off x="866160" y="1274400"/>
            <a:ext cx="2325600" cy="31212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/>
          </p:nvPr>
        </p:nvSpPr>
        <p:spPr>
          <a:xfrm>
            <a:off x="504000" y="1284840"/>
            <a:ext cx="9071640" cy="3100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Being an active listener is also being a great role model.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It should inspire everyone to practice active listening, which should improve overall communication in the office tenfold.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5.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It’ll Give You the Ability to Receive and Implement Feedback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/>
          </p:nvPr>
        </p:nvSpPr>
        <p:spPr>
          <a:xfrm>
            <a:off x="504000" y="1469880"/>
            <a:ext cx="9071640" cy="273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You’ll never really know whether you’re a great leader or communicator unless you directly ask the people you’re constantly leading and communicating with.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/>
          </p:nvPr>
        </p:nvSpPr>
        <p:spPr>
          <a:xfrm>
            <a:off x="504000" y="1469880"/>
            <a:ext cx="9071640" cy="273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You’ll never really know whether you’re a great leader or communicator unless you directly ask the people you’re constantly leading and communicating with.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The best leaders are always willing to learn, so you should be open to constructive criticism.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" descr=""/>
          <p:cNvPicPr/>
          <p:nvPr/>
        </p:nvPicPr>
        <p:blipFill>
          <a:blip r:embed="rId1"/>
          <a:stretch/>
        </p:blipFill>
        <p:spPr>
          <a:xfrm>
            <a:off x="3172680" y="13680"/>
            <a:ext cx="377964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/>
          </p:nvPr>
        </p:nvSpPr>
        <p:spPr>
          <a:xfrm>
            <a:off x="504000" y="1064160"/>
            <a:ext cx="9071640" cy="3541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Just be open and honest with them about the fact you’re trying to learn and improve, and they should be happy     to help!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/>
          </p:nvPr>
        </p:nvSpPr>
        <p:spPr>
          <a:xfrm>
            <a:off x="504000" y="1064160"/>
            <a:ext cx="9071640" cy="3541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Just be open and honest with them about the fact you’re trying to learn and improve, and they should be happy     to help!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Once you’ve gained a solid amount of constructive criticism, you’ll be able to implement it and further demonstrate to your team members that their opinions matter to you.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" descr=""/>
          <p:cNvPicPr/>
          <p:nvPr/>
        </p:nvPicPr>
        <p:blipFill>
          <a:blip r:embed="rId2"/>
          <a:stretch/>
        </p:blipFill>
        <p:spPr>
          <a:xfrm>
            <a:off x="3900960" y="1275480"/>
            <a:ext cx="2493360" cy="3119400"/>
          </a:xfrm>
          <a:prstGeom prst="rect">
            <a:avLst/>
          </a:prstGeom>
          <a:ln w="0">
            <a:noFill/>
          </a:ln>
        </p:spPr>
      </p:pic>
      <p:pic>
        <p:nvPicPr>
          <p:cNvPr id="84" name="" descr=""/>
          <p:cNvPicPr/>
          <p:nvPr/>
        </p:nvPicPr>
        <p:blipFill>
          <a:blip r:embed="rId3"/>
          <a:stretch/>
        </p:blipFill>
        <p:spPr>
          <a:xfrm>
            <a:off x="866160" y="1274400"/>
            <a:ext cx="2325600" cy="3121200"/>
          </a:xfrm>
          <a:prstGeom prst="rect">
            <a:avLst/>
          </a:prstGeom>
          <a:ln w="0">
            <a:noFill/>
          </a:ln>
        </p:spPr>
      </p:pic>
      <p:pic>
        <p:nvPicPr>
          <p:cNvPr id="85" name="" descr=""/>
          <p:cNvPicPr/>
          <p:nvPr/>
        </p:nvPicPr>
        <p:blipFill>
          <a:blip r:embed="rId4"/>
          <a:stretch/>
        </p:blipFill>
        <p:spPr>
          <a:xfrm>
            <a:off x="7016760" y="1274400"/>
            <a:ext cx="2498400" cy="31212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504360" y="1306800"/>
            <a:ext cx="9071640" cy="305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Clearly, the importance of effective communication cannot be overstated.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/>
          </p:nvPr>
        </p:nvSpPr>
        <p:spPr>
          <a:xfrm>
            <a:off x="504360" y="1306800"/>
            <a:ext cx="9071640" cy="305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Clearly, the importance of effective communication cannot be overstated.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Why, you might ask?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/>
          </p:nvPr>
        </p:nvSpPr>
        <p:spPr>
          <a:xfrm>
            <a:off x="504360" y="1306800"/>
            <a:ext cx="9071640" cy="305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Clearly, the importance of effective communication cannot be overstated.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Why, you might ask?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That’s exactly what I’m going to be talking about in this presentation.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Here are 5 reasons why communication is a must-have skill for leaders.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1.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It’ll Help You Develop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a Bond With Your Team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</TotalTime>
  <Application>LibreOffice/7.6.2.1$Windows_X86_64 LibreOffice_project/56f7684011345957bbf33a7ee678afaf4d2ba333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2023-10-04T14:41:38Z</dcterms:modified>
  <cp:revision>13</cp:revision>
  <dc:subject/>
  <dc:title/>
</cp:coreProperties>
</file>