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D1D2A46-6BDE-4783-B6B5-E3077B38E06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3A2A47C-9F13-4B16-AA46-44CC18AA546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D474876-BFC6-4CF8-9CF2-A36C7BFD6DD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BB65B9B-D1A0-40B8-A219-A0D4062B15C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D59E249-8409-438E-B424-6376B751EB6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E21B1AA-52FB-48FD-8919-1F1A1B78C85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E18BFA6-BB4C-4C2C-A61B-6311D83E760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39249F1-91AD-4C62-9336-C0A7CB5D75E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4AC87B6-71FB-46EA-A7FA-88416EB52BA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72BD338-2137-4C7C-BEE2-BC54392EE29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A6F0E47-6F76-49AF-A840-A5027CA7C26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ED5FD92-4C66-42FD-8BCC-BAE1A733855F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F2E8F6E1-E357-4AE8-AB1A-5E57AF558F8F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Arial Black"/>
              </a:rPr>
              <a:t>How to Overcome the Fear of Public Speaking as a Leader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126080"/>
            <a:ext cx="9071640" cy="3418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better prepared you are, the less nervous you're likely to feel before you actually step up       to speak.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Using a brief outline on a note card can also be quite helpful when it comes to staying on track while giving a speech.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Practice, Practice, Practice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04000" y="1377360"/>
            <a:ext cx="9071640" cy="29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Practice your entire presentation several times to make sure you're fully ready.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504000" y="1377360"/>
            <a:ext cx="9071640" cy="29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Practice your entire presentation several times to make sure you're fully ready.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Don't hesitate to ask for feedback on your speech or presentation from both your close friends and people you might not be as familiar with.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" descr=""/>
          <p:cNvPicPr/>
          <p:nvPr/>
        </p:nvPicPr>
        <p:blipFill>
          <a:blip r:embed="rId1"/>
          <a:stretch/>
        </p:blipFill>
        <p:spPr>
          <a:xfrm>
            <a:off x="810360" y="13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Fear Moments of Silence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196640"/>
            <a:ext cx="9071640" cy="327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all “blank out” sometimes.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196640"/>
            <a:ext cx="9071640" cy="327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all “blank out” sometimes.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Perhaps you’ve experienced this while giving a presentation at school or simply while talking to a friend.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196640"/>
            <a:ext cx="9071640" cy="327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all “blank out” sometimes.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Perhaps you’ve experienced this while giving a presentation at school or simply while talking to a friend.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ever find yourself getting flustered during a presentation, remember that what may feel like an  eternity of silence is often just a matter of a few seconds.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531800"/>
            <a:ext cx="9071640" cy="260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Your audience won’t be too bothered by a few moments of silence, anyway.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531800"/>
            <a:ext cx="9071640" cy="260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Your audience won’t be too bothered by a few moments of silence, anyway.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Take a couple of seconds to slow down, breathe, and get back on track.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Challenge Your Worries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504000" y="1090800"/>
            <a:ext cx="9071640" cy="34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When you’re feeling afraid, you might experience a sense of dread and be concerned that the worst possible thing is going to happen.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090800"/>
            <a:ext cx="9071640" cy="34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When you’re feeling afraid, you might experience a sense of dread and be concerned that the worst possible thing is going to happen.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This is called “catastrophizing,” and it’s a fairly common symptom of anxiety.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1090800"/>
            <a:ext cx="9071640" cy="34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When you’re feeling afraid, you might experience a sense of dread and be concerned that the worst possible thing is going to happen.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This is called “catastrophizing,” and it’s a fairly common symptom of anxiety.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In order to challenge your worries and fears, you may want to write them down and reflect on why you’re feeling so afraid.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1637640"/>
            <a:ext cx="9071640" cy="239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help you sort out your feelings, and combat your anxiety.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504000" y="1637640"/>
            <a:ext cx="9071640" cy="2395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help you sort out your feelings, and combat your anxiety.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It’ll also help you gauge how likely it is that the “worst possible scenario” will actually happen.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Know Your Topic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" descr=""/>
          <p:cNvPicPr/>
          <p:nvPr/>
        </p:nvPicPr>
        <p:blipFill>
          <a:blip r:embed="rId1"/>
          <a:stretch/>
        </p:blipFill>
        <p:spPr>
          <a:xfrm>
            <a:off x="-27000" y="-547200"/>
            <a:ext cx="10179000" cy="6791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504000" y="1121400"/>
            <a:ext cx="9071640" cy="3427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Just consider how many hours you could potentially spend talking about something you’re super passionate about.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 lot of people with a fear of public speaking will try to avoid public speaking situations altogether.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504000" y="1121400"/>
            <a:ext cx="9071640" cy="3427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Just consider how many hours you could potentially spend talking about something you’re super passionate about.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you know your topic — and are passionate about it — then your words should flow pretty freely while you’re giving your speech.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There’s not a huge likelihood that you’ll mess up, and even if you stumble over your words a bit, it should be easy enough for you to get back on track.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6.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Visualize Your Success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1302480"/>
            <a:ext cx="9071640" cy="306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Keep your eyes on the prize.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302480"/>
            <a:ext cx="9071640" cy="306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Keep your eyes on the prize.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Spend some time imagining that your presentation will go well…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504000" y="1302480"/>
            <a:ext cx="9071640" cy="306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Keep your eyes on the prize.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Spend some time imagining that your presentation will go well…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Because it probably will, as long as you spend some time practicing.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504000" y="1293480"/>
            <a:ext cx="9071640" cy="3083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Thinking positive thoughts should help to reduce your anxiety.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504000" y="1293480"/>
            <a:ext cx="9071640" cy="3083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Thinking positive thoughts should help to reduce your anxiety.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Thoughts like “I’m going to kill this presentation”…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504000" y="1293480"/>
            <a:ext cx="9071640" cy="3083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Thinking positive thoughts should help to reduce your anxiety.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Thoughts like “I’m going to kill this presentation”…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or “I’m going to knock this out of the park” might even give you an extra boost of confidence!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493280"/>
            <a:ext cx="9071640" cy="268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Even if they know the people they’re speaking to fairly well, they might still feel a great deal of anxiety and dread about giving a speech in front of them.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1493280"/>
            <a:ext cx="9071640" cy="268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Even if they know the people they’re speaking to fairly well, they might still feel a great deal of anxiety and dread about giving a speech in front of them.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Let’s talk about some strategies you can use to overcome the fear of public speaking, especially if you’re a leader.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Get Organized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504000" y="1408320"/>
            <a:ext cx="9071640" cy="2853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you’re preparing to give a speech or presentation, it's always a smart move to carefully plan out what you want to share.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04000" y="1408320"/>
            <a:ext cx="9071640" cy="2853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you’re preparing to give a speech or presentation, it's always a smart move to carefully plan out what you want to share.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include having any props or visuals you want to use at the ready.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126080"/>
            <a:ext cx="9071640" cy="3418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better prepared you are, the less nervous you're likely to feel before you actually step up       to speak.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</TotalTime>
  <Application>LibreOffice/7.6.2.1$Windows_X86_64 LibreOffice_project/56f7684011345957bbf33a7ee678afaf4d2ba333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2023-10-06T14:08:22Z</dcterms:modified>
  <cp:revision>27</cp:revision>
  <dc:subject/>
  <dc:title/>
</cp:coreProperties>
</file>