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38.xml.rels" ContentType="application/vnd.openxmlformats-package.relationships+xml"/>
  <Override PartName="/ppt/slides/_rels/slide5.xml.rels" ContentType="application/vnd.openxmlformats-package.relationships+xml"/>
  <Override PartName="/ppt/slides/_rels/slide39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4.xml.rels" ContentType="application/vnd.openxmlformats-package.relationships+xml"/>
  <Override PartName="/ppt/slides/_rels/slide45.xml.rels" ContentType="application/vnd.openxmlformats-package.relationships+xml"/>
  <Override PartName="/ppt/slides/_rels/slide46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A1FE1AC-1A69-492B-807F-E209C12157C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8B1E5AA-1598-41F3-A071-C98784C0F76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84B911A-F8EE-4944-A766-78C1B52080B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DF90CA1C-1459-4D2A-84B6-BA5DF9AADA46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2"/>
    <p:sldLayoutId id="2147483652" r:id="rId3"/>
    <p:sldLayoutId id="2147483653" r:id="rId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2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15000"/>
              </a:lnSpc>
            </a:pPr>
            <a:r>
              <a:rPr b="0" lang="en" sz="4800" spc="-1" strike="noStrike">
                <a:solidFill>
                  <a:srgbClr val="ffffff"/>
                </a:solidFill>
                <a:latin typeface="Arial Black"/>
                <a:ea typeface="Arial"/>
              </a:rPr>
              <a:t>5 of the Most Common Cyber Attacks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15000"/>
              </a:lnSpc>
            </a:pPr>
            <a:r>
              <a:rPr b="0" lang="en" sz="3200" spc="-1" strike="noStrike">
                <a:solidFill>
                  <a:srgbClr val="ffffff"/>
                </a:solidFill>
                <a:latin typeface="Arial Black"/>
                <a:ea typeface="Arial"/>
              </a:rPr>
              <a:t>(And How To Prevent Them 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15000"/>
              </a:lnSpc>
            </a:pPr>
            <a:r>
              <a:rPr b="0" lang="en" sz="3200" spc="-1" strike="noStrike">
                <a:solidFill>
                  <a:srgbClr val="ffffff"/>
                </a:solidFill>
                <a:latin typeface="Arial Black"/>
                <a:ea typeface="Arial"/>
              </a:rPr>
              <a:t>From Happening)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428480"/>
            <a:ext cx="9071640" cy="2813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solidFill>
                  <a:srgbClr val="000000"/>
                </a:solidFill>
                <a:latin typeface="Arial Narrow"/>
              </a:rPr>
              <a:t>Use email filters to your advantage to block these phishing attempts. </a:t>
            </a:r>
            <a:endParaRPr b="0" lang="en-US" sz="35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504000" y="1428480"/>
            <a:ext cx="9071640" cy="2813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solidFill>
                  <a:srgbClr val="000000"/>
                </a:solidFill>
                <a:latin typeface="Arial Narrow"/>
              </a:rPr>
              <a:t>Use email filters to your advantage to block these phishing attempts. </a:t>
            </a:r>
            <a:endParaRPr b="0" lang="en-US" sz="35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solidFill>
                  <a:srgbClr val="000000"/>
                </a:solidFill>
                <a:latin typeface="Arial Narrow"/>
              </a:rPr>
              <a:t>If others are using the computer, whether at home or in a business setting, ensure they know how to recognize phishing attacks, especially in email form.</a:t>
            </a:r>
            <a:endParaRPr b="0" lang="en-US" sz="35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Malware Attacks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Next, we have malware attacks, which are short for malicious software.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Next, we have malware attacks, which are short for malicious software.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Malware can come in various forms such as viruses, worms, and ransomware.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Next, we have malware attacks, which are short for malicious software.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Malware can come in various forms such as viruses, worms, and ransomware.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purpose of malware is to infiltrate your system using infected files, websites, or even external devices.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504000" y="1643760"/>
            <a:ext cx="9071640" cy="238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As a result, your data network can be harmed.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/>
          </p:nvPr>
        </p:nvSpPr>
        <p:spPr>
          <a:xfrm>
            <a:off x="504000" y="1643760"/>
            <a:ext cx="9071640" cy="238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As a result, your data network can be harmed.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To prevent these attacks, it is highly recommended that you install reputable antivirus software and keep it up to date.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/>
          </p:nvPr>
        </p:nvSpPr>
        <p:spPr>
          <a:xfrm>
            <a:off x="504000" y="1245240"/>
            <a:ext cx="9071640" cy="31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Additionally, avoid downloading files from untrusted sources.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504000" y="1245240"/>
            <a:ext cx="9071640" cy="317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Additionally, avoid downloading files from untrusted sources.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Ensure your operating system and software are up to date, as they will include security patches to fix vulnerabilities.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Phishing Attacks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" descr=""/>
          <p:cNvPicPr/>
          <p:nvPr/>
        </p:nvPicPr>
        <p:blipFill>
          <a:blip r:embed="rId1"/>
          <a:stretch/>
        </p:blipFill>
        <p:spPr>
          <a:xfrm>
            <a:off x="2920320" y="3960"/>
            <a:ext cx="425196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Man-in-the-Middle Attacks (MITM)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This is where a cybercriminal can intercept communications between two parties by eavesdropping on the communication or even manipulating the data exchanged between two users.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" descr=""/>
          <p:cNvPicPr/>
          <p:nvPr/>
        </p:nvPicPr>
        <p:blipFill>
          <a:blip r:embed="rId1"/>
          <a:stretch/>
        </p:blipFill>
        <p:spPr>
          <a:xfrm>
            <a:off x="12600" y="-1041480"/>
            <a:ext cx="10181160" cy="6787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504000" y="1781280"/>
            <a:ext cx="9071640" cy="2107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So, it's important to use secure encrypted connections like HTTPS, or if you're in a public setting, make sure you're using a VPN.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504000" y="1781280"/>
            <a:ext cx="9071640" cy="2107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So, it's important to use secure encrypted connections like HTTPS, or if you're in a public setting, make sure you're using a VPN.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Both are paramount when it comes to online communications.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504000" y="1781280"/>
            <a:ext cx="9071640" cy="2107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So, it's important to use secure encrypted connections like HTTPS, or if you're in a public setting, make sure you're using a VPN.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Both are paramount when it comes to online communications.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Also, avoid sensitive transactions on public Wi-Fi networks.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504000" y="1785600"/>
            <a:ext cx="9071640" cy="209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want to add extra layers of security, enable two-factor authentication for the accounts you use regularly.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504000" y="1785600"/>
            <a:ext cx="9071640" cy="209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want to add extra layers of security, enable two-factor authentication for the accounts you use regularly.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Finally, be sure to regularly update and secure your network devices to eliminate vulnerabilities.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Distributed Denial of Service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(DDoS) Attacks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" descr=""/>
          <p:cNvPicPr/>
          <p:nvPr/>
        </p:nvPicPr>
        <p:blipFill>
          <a:blip r:embed="rId1"/>
          <a:stretch/>
        </p:blipFill>
        <p:spPr>
          <a:xfrm>
            <a:off x="685080" y="3960"/>
            <a:ext cx="87224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" descr=""/>
          <p:cNvPicPr/>
          <p:nvPr/>
        </p:nvPicPr>
        <p:blipFill>
          <a:blip r:embed="rId1"/>
          <a:stretch/>
        </p:blipFill>
        <p:spPr>
          <a:xfrm>
            <a:off x="2810880" y="236520"/>
            <a:ext cx="4458240" cy="5197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" descr=""/>
          <p:cNvPicPr/>
          <p:nvPr/>
        </p:nvPicPr>
        <p:blipFill>
          <a:blip r:embed="rId1"/>
          <a:stretch/>
        </p:blipFill>
        <p:spPr>
          <a:xfrm>
            <a:off x="2810880" y="236520"/>
            <a:ext cx="4458240" cy="5197320"/>
          </a:xfrm>
          <a:prstGeom prst="rect">
            <a:avLst/>
          </a:prstGeom>
          <a:ln w="0">
            <a:noFill/>
          </a:ln>
        </p:spPr>
      </p:pic>
      <p:sp>
        <p:nvSpPr>
          <p:cNvPr id="62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ffbf00"/>
                </a:solidFill>
                <a:latin typeface="Arial"/>
              </a:rPr>
              <a:t>Cybercriminals achieve this using a botnet, which renders a website useless.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504000" y="1391760"/>
            <a:ext cx="9071640" cy="288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To prevent these attacks, you should use what is known as a content delivery network (CDN) to distribute traffic and block potential attacks.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504000" y="1391760"/>
            <a:ext cx="9071640" cy="288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To prevent these attacks, you should use what is known as a content delivery network (CDN) to distribute traffic and block potential attacks.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Monitor traffic patterns for any unusual spikes and take action as soon as possible if you notice any.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5.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SQL Injection Attacks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504000" y="1904760"/>
            <a:ext cx="9071640" cy="1860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Finally, let's take a look at SQL injection attacks.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504000" y="1904760"/>
            <a:ext cx="9071640" cy="1860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Finally, let's take a look at SQL injection attacks.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is when a cybercriminal attacks databases using malicious SQL code in fields or queries.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From there, a hacker can manipulate or steal data.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From there, a hacker can manipulate or steal data.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Websites and applications that use SQL databases are vulnerable to this type of attack.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From there, a hacker can manipulate or steal data.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Websites and applications that use SQL databases are vulnerable to this type of attack.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To prevent these attacks, regularly update your    database management system to ensure security  patches are in place.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314000"/>
            <a:ext cx="9071640" cy="304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goal for the hacker is to intercept any sensitive information you may have, such as: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200" spc="-1" strike="noStrike">
                <a:solidFill>
                  <a:srgbClr val="000000"/>
                </a:solidFill>
                <a:latin typeface="Arial"/>
              </a:rPr>
              <a:t>Also, consider using web application firewalls to protect against SQL injection attacks.</a:t>
            </a:r>
            <a:endParaRPr b="0" lang="en-US" sz="4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Conclusion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1405800"/>
            <a:ext cx="9071640" cy="285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These are the five most common cyber attacks, and we hope you can take note of them to prevent yourself from becoming a victim.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405800"/>
            <a:ext cx="9071640" cy="285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These are the five most common cyber attacks, and we hope you can take note of them to prevent yourself from becoming a victim.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Lastly, stay safe and keep a sharp eye out for any possible cyber attacks.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504000" y="1286640"/>
            <a:ext cx="9071640" cy="309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All it takes is one click of a link or a download of a file for things to go from bad to worse quickly.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504000" y="1286640"/>
            <a:ext cx="9071640" cy="309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All it takes is one click of a link or a download of a file for things to go from bad to worse quickly.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With that said, thank you for checking out this presentation.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504000" y="1286640"/>
            <a:ext cx="9071640" cy="309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All it takes is one click of a link or a download of a file for things to go from bad to worse quickly.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With that said, thank you for checking out this presentation.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Have a good one.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504000" y="1314000"/>
            <a:ext cx="9071640" cy="304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goal for the hacker is to intercept any sensitive information you may have, such as: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Your login credentials (username or password)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314000"/>
            <a:ext cx="9071640" cy="304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goal for the hacker is to intercept any sensitive information you may have, such as: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Your login credentials (username or password)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Financial information (credit cards, debit cards, bank account information)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504000" y="1314000"/>
            <a:ext cx="9071640" cy="3042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goal for the hacker is to intercept any sensitive information you may have, such as: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Your login credentials (username or password)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Financial information (credit cards, debit cards, bank account information)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And so on.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4000" y="1295640"/>
            <a:ext cx="9071640" cy="3078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To prevent a phishing attack, verify the sender's email address and look for any red flags.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504000" y="1295640"/>
            <a:ext cx="9071640" cy="3078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To prevent a phishing attack, verify the sender's email address and look for any red flags.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includes comparing the legitimate domain to the fake one, checking for grammatical or spelling errors in emails, and avoiding links and attachments that seem unsolicited or surprising.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Application>LibreOffice/24.2.2.2$Windows_X86_64 LibreOffice_project/d56cc158d8a96260b836f100ef4b4ef25d6f1a01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2024-05-03T17:40:06Z</dcterms:modified>
  <cp:revision>11</cp:revision>
  <dc:subject/>
  <dc:title/>
</cp:coreProperties>
</file>