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7.png" ContentType="image/png"/>
  <Override PartName="/ppt/media/image6.png" ContentType="image/png"/>
  <Override PartName="/ppt/media/image8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50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51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52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53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slides/_rels/slide5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D48F16-2627-49F2-840B-F0F37A3BEB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606F76C-8778-4538-A026-20CA67BE18C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7CFF9D-F5D7-4C88-A213-DBA97A06E6B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C2B3B6-B14C-4E57-8EEC-BBFD4D3C593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15838FB-A5FB-4B1D-A8F2-5644AB3ABF5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  <p:sldLayoutId id="2147483652" r:id="rId3"/>
    <p:sldLayoutId id="2147483653" r:id="rId4"/>
    <p:sldLayoutId id="2147483654" r:id="rId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15000"/>
              </a:lnSpc>
            </a:pPr>
            <a:r>
              <a:rPr b="0" lang="en" sz="4400" spc="-1" strike="noStrike">
                <a:solidFill>
                  <a:srgbClr val="ffffff"/>
                </a:solidFill>
                <a:latin typeface="Arial Black"/>
                <a:ea typeface="Arial"/>
              </a:rPr>
              <a:t>Top 5 Places Online Where Cyber Attacks Are Possible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45504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Malware distribution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subTitle"/>
          </p:nvPr>
        </p:nvSpPr>
        <p:spPr>
          <a:xfrm>
            <a:off x="504000" y="15829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involves malicious software typically embedded in links that look harmless or a form of media shared on social media.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Account hijacking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Account hijacking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830240"/>
            <a:ext cx="9071640" cy="264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Cyber criminals can hack accounts to spread scams, fake news, and other harmful content.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Account hijacking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504000" y="1830240"/>
            <a:ext cx="9071640" cy="264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Cyber criminals can hack accounts to spread scams, fake news, and other harmful content.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Typically, these are accounts that are often inactive or dormant, but it can also affect the social media accounts you use daily.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04000" y="1891080"/>
            <a:ext cx="9071640" cy="188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you're on social media, stay safe by avoiding unsolicited messages or suspicious links.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891080"/>
            <a:ext cx="9071640" cy="188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you're on social media, stay safe by avoiding unsolicited messages or suspicious links.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Finally, always verify your sources.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Online Banking and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Financial Services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" descr=""/>
          <p:cNvPicPr/>
          <p:nvPr/>
        </p:nvPicPr>
        <p:blipFill>
          <a:blip r:embed="rId1"/>
          <a:stretch/>
        </p:blipFill>
        <p:spPr>
          <a:xfrm>
            <a:off x="-167400" y="-173880"/>
            <a:ext cx="10427400" cy="6451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/>
          </p:nvPr>
        </p:nvSpPr>
        <p:spPr>
          <a:xfrm>
            <a:off x="504000" y="1057680"/>
            <a:ext cx="9071640" cy="355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Typically, phishing scams are prevalent here as they trick users into providing financial information such as their bank account details.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504000" y="1057680"/>
            <a:ext cx="9071640" cy="355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Typically, phishing scams are prevalent here as they trick users into providing financial information such as their bank account details.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Other potential attacks include man-in-the-middle attacks, where someone can intercept the communication between you, the account holder, and the financial institution to steal data.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538640"/>
            <a:ext cx="9071640" cy="259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Let's get right down to it and discuss the list so you're aware of where they are and can protect yourself in the process.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600" spc="-1" strike="noStrike">
                <a:solidFill>
                  <a:srgbClr val="000000"/>
                </a:solidFill>
                <a:latin typeface="Arial"/>
              </a:rPr>
              <a:t>The last kind of theft is credential theft, where attackers look for accounts with weak or reused passwords, which increases the likelihood of an account breach.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/>
          </p:nvPr>
        </p:nvSpPr>
        <p:spPr>
          <a:xfrm>
            <a:off x="504000" y="1130760"/>
            <a:ext cx="9071640" cy="34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protect your online banking and financial services, use strong, unique passwords and rely on other layers of security…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130760"/>
            <a:ext cx="9071640" cy="34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protect your online banking and financial services, use strong, unique passwords and rely on other layers of security…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130760"/>
            <a:ext cx="9071640" cy="340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To protect your online banking and financial services, use strong, unique passwords and rely on other layers of security…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Such as two-factor authentication or even multi-factor authentication, both of which are excellent  for your protection.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E-Commerce Websites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" descr=""/>
          <p:cNvPicPr/>
          <p:nvPr/>
        </p:nvPicPr>
        <p:blipFill>
          <a:blip r:embed="rId1"/>
          <a:stretch/>
        </p:blipFill>
        <p:spPr>
          <a:xfrm>
            <a:off x="794160" y="396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504000" y="1909440"/>
            <a:ext cx="9071640" cy="185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Cybercriminals love e-commerce sites because of the amount of payment information involved.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909440"/>
            <a:ext cx="9071640" cy="185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Cybercriminals love e-commerce sites because of the amount of payment information involved.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Specifically, the attacks to look out for are…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Payment skimming: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Payment skimming: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504000" y="1538640"/>
            <a:ext cx="9071640" cy="259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Let's get right down to it and discuss the list so you're aware of where they are and can protect yourself in the process.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Here we go.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Payment skimming: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Cyber criminals inject malicious code into e-commerce sites and capture payment information during the transaction process.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Payment skimming: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Cyber criminals inject malicious code into e-commerce sites and capture payment information during the transaction process.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Credential stuffing: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Payment skimming: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Cyber criminals inject malicious code into e-commerce sites and capture payment information during the transaction process.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Credential stuffing: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Attackers use stolen login details to gain unauthorized access to someone's e-commerce account.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Another risk is fake e-commerce sites that mimic legitimate ones to steal payment information.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12960" y="0"/>
            <a:ext cx="10067040" cy="6080760"/>
          </a:xfrm>
          <a:prstGeom prst="rect">
            <a:avLst/>
          </a:prstGeom>
          <a:ln w="0">
            <a:noFill/>
          </a:ln>
        </p:spPr>
      </p:pic>
      <p:pic>
        <p:nvPicPr>
          <p:cNvPr id="62" name="" descr=""/>
          <p:cNvPicPr/>
          <p:nvPr/>
        </p:nvPicPr>
        <p:blipFill>
          <a:blip r:embed="rId2"/>
          <a:stretch/>
        </p:blipFill>
        <p:spPr>
          <a:xfrm>
            <a:off x="732960" y="540720"/>
            <a:ext cx="1812600" cy="137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504000" y="1891080"/>
            <a:ext cx="9071640" cy="188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Check reviews and other indicators to verify the legitimacy of an e-commerce site.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891080"/>
            <a:ext cx="9071640" cy="188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Check reviews and other indicators to verify the legitimacy of an e-commerce site.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Websites like Trustpilot and similar sites can help.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Email and Messaging Services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/>
          </p:nvPr>
        </p:nvSpPr>
        <p:spPr>
          <a:xfrm>
            <a:off x="504000" y="819360"/>
            <a:ext cx="9071640" cy="403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Email and messaging services can also be a favorite vector for cyber attackers because they can easily send phishing emails, and attachments containing malware, and even take over your account entirely.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/>
          </p:nvPr>
        </p:nvSpPr>
        <p:spPr>
          <a:xfrm>
            <a:off x="504000" y="819360"/>
            <a:ext cx="9071640" cy="403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Email and messaging services can also be a favorite vector for cyber attackers because they can easily send phishing emails, and attachments containing malware, and even take over your account entirely.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That's why it's essential to be vigilant with emails and messages.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Social Media Platforms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Avoid clicking on links or downloading attachments from unknown sources.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Avoid clicking on links or downloading attachments from unknown sources.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Study the details such as the domain name and check for spelling or grammatical errors.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/>
          </p:nvPr>
        </p:nvSpPr>
        <p:spPr>
          <a:xfrm>
            <a:off x="504000" y="1039320"/>
            <a:ext cx="9071640" cy="359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Avoid clicking on links or downloading attachments from unknown sources.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Study the details such as the domain name and check for spelling or grammatical errors.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Look for any red flags that may signal an illegitimate email or message.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Public Wi-Fi Networks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" descr=""/>
          <p:cNvPicPr/>
          <p:nvPr/>
        </p:nvPicPr>
        <p:blipFill>
          <a:blip r:embed="rId1"/>
          <a:stretch/>
        </p:blipFill>
        <p:spPr>
          <a:xfrm>
            <a:off x="3156480" y="396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504000" y="1552320"/>
            <a:ext cx="9071640" cy="256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Attackers can use man-in-the-middle attacks to intercept and alter communications between users and websites.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504000" y="1552320"/>
            <a:ext cx="9071640" cy="256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Attackers can use man-in-the-middle attacks to intercept and alter communications between users and websites.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Packet sniffing is another risk, where an attacker can intercept data over public Wi-Fi networks and grab your personal information quickly.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Additionally, there are evil twin attacks, where attackers set up a fake Wi-Fi network that looks identical to a legitimate one, to steal data from those who connect.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286640"/>
            <a:ext cx="9071640" cy="3097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Additionally, there are evil twin attacks, where attackers set up a fake Wi-Fi network that looks identical to a legitimate one, to steal data from those who connect.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One of the highest recommendations here is to use a Virtual Private Network (VPN) to ensure your internet connection is encrypted.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Conclusion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" descr=""/>
          <p:cNvPicPr/>
          <p:nvPr/>
        </p:nvPicPr>
        <p:blipFill>
          <a:blip r:embed="rId1"/>
          <a:stretch/>
        </p:blipFill>
        <p:spPr>
          <a:xfrm>
            <a:off x="437760" y="3960"/>
            <a:ext cx="92174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446840"/>
            <a:ext cx="9071640" cy="277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you found this presentation informative.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446840"/>
            <a:ext cx="9071640" cy="277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you found this presentation informative.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It's crucial to keep yourself protected whether you're using a computer at home or your mobile device in public.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446840"/>
            <a:ext cx="9071640" cy="277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you found this presentation informative.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It's crucial to keep yourself protected whether you're using a computer at home or your mobile device in public.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you have been made aware of the top five places where cyber attacks are possible.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863720"/>
            <a:ext cx="9071640" cy="1942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taking part in this presentation today, and we hope you stay safe.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863720"/>
            <a:ext cx="9071640" cy="1942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 you for taking part in this presentation today, and we hope you stay safe.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Take care.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They perform certain attacks, including: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Phishing attacks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Phishing attacks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216000" indent="0" algn="ctr">
              <a:buNone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This is a kind of attack where someone uses a fake profile or post to lure an unsuspecting user into clicking a malicious link or providing personal information such as their name, bank account information, address, and so on.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45504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Malware distribution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Application>LibreOffice/24.2.2.2$Windows_X86_64 LibreOffice_project/d56cc158d8a96260b836f100ef4b4ef25d6f1a01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2024-05-03T18:59:37Z</dcterms:modified>
  <cp:revision>24</cp:revision>
  <dc:subject/>
  <dc:title/>
</cp:coreProperties>
</file>