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_rels/slideMaster1.xml.rels" ContentType="application/vnd.openxmlformats-package.relationships+xml"/>
  <Override PartName="/ppt/slideMasters/_rels/slideMaster2.xml.rels" ContentType="application/vnd.openxmlformats-package.relationships+xml"/>
  <Override PartName="/ppt/theme/theme1.xml" ContentType="application/vnd.openxmlformats-officedocument.theme+xml"/>
  <Override PartName="/ppt/theme/theme2.xml" ContentType="application/vnd.openxmlformats-officedocument.theme+xml"/>
  <Override PartName="/ppt/media/image1.jpeg" ContentType="image/jpeg"/>
  <Override PartName="/ppt/media/image2.jpeg" ContentType="image/jpeg"/>
  <Override PartName="/ppt/media/image3.jpeg" ContentType="image/jpeg"/>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_rels/slideLayout1.xml.rels" ContentType="application/vnd.openxmlformats-package.relationships+xml"/>
  <Override PartName="/ppt/slideLayouts/_rels/slideLayout2.xml.rels" ContentType="application/vnd.openxmlformats-package.relationships+xml"/>
  <Override PartName="/ppt/slideLayouts/_rels/slideLayout3.xml.rels" ContentType="application/vnd.openxmlformats-package.relationships+xml"/>
  <Override PartName="/ppt/slideLayouts/_rels/slideLayout4.xml.rels" ContentType="application/vnd.openxmlformats-package.relationships+xml"/>
  <Override PartName="/ppt/slideLayouts/_rels/slideLayout5.xml.rels" ContentType="application/vnd.openxmlformats-package.relationships+xml"/>
  <Override PartName="/ppt/_rels/presentation.xml.rels" ContentType="application/vnd.openxmlformats-package.relationships+xml"/>
  <Override PartName="/ppt/slides/slide1.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21.xml" ContentType="application/vnd.openxmlformats-officedocument.presentationml.slide+xml"/>
  <Override PartName="/ppt/slides/slide4.xml" ContentType="application/vnd.openxmlformats-officedocument.presentationml.slide+xml"/>
  <Override PartName="/ppt/slides/slide22.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23.xml" ContentType="application/vnd.openxmlformats-officedocument.presentationml.slide+xml"/>
  <Override PartName="/ppt/slides/slide7.xml" ContentType="application/vnd.openxmlformats-officedocument.presentationml.slide+xml"/>
  <Override PartName="/ppt/slides/slide24.xml" ContentType="application/vnd.openxmlformats-officedocument.presentationml.slide+xml"/>
  <Override PartName="/ppt/slides/slide8.xml" ContentType="application/vnd.openxmlformats-officedocument.presentationml.slide+xml"/>
  <Override PartName="/ppt/slides/slide25.xml" ContentType="application/vnd.openxmlformats-officedocument.presentationml.slide+xml"/>
  <Override PartName="/ppt/slides/slide9.xml" ContentType="application/vnd.openxmlformats-officedocument.presentationml.slide+xml"/>
  <Override PartName="/ppt/slides/slide26.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_rels/slide35.xml.rels" ContentType="application/vnd.openxmlformats-package.relationships+xml"/>
  <Override PartName="/ppt/slides/_rels/slide1.xml.rels" ContentType="application/vnd.openxmlformats-package.relationships+xml"/>
  <Override PartName="/ppt/slides/_rels/slide22.xml.rels" ContentType="application/vnd.openxmlformats-package.relationships+xml"/>
  <Override PartName="/ppt/slides/_rels/slide36.xml.rels" ContentType="application/vnd.openxmlformats-package.relationships+xml"/>
  <Override PartName="/ppt/slides/_rels/slide2.xml.rels" ContentType="application/vnd.openxmlformats-package.relationships+xml"/>
  <Override PartName="/ppt/slides/_rels/slide20.xml.rels" ContentType="application/vnd.openxmlformats-package.relationships+xml"/>
  <Override PartName="/ppt/slides/_rels/slide37.xml.rels" ContentType="application/vnd.openxmlformats-package.relationships+xml"/>
  <Override PartName="/ppt/slides/_rels/slide3.xml.rels" ContentType="application/vnd.openxmlformats-package.relationships+xml"/>
  <Override PartName="/ppt/slides/_rels/slide21.xml.rels" ContentType="application/vnd.openxmlformats-package.relationships+xml"/>
  <Override PartName="/ppt/slides/_rels/slide4.xml.rels" ContentType="application/vnd.openxmlformats-package.relationships+xml"/>
  <Override PartName="/ppt/slides/_rels/slide38.xml.rels" ContentType="application/vnd.openxmlformats-package.relationships+xml"/>
  <Override PartName="/ppt/slides/_rels/slide5.xml.rels" ContentType="application/vnd.openxmlformats-package.relationships+xml"/>
  <Override PartName="/ppt/slides/_rels/slide39.xml.rels" ContentType="application/vnd.openxmlformats-package.relationships+xml"/>
  <Override PartName="/ppt/slides/_rels/slide23.xml.rels" ContentType="application/vnd.openxmlformats-package.relationships+xml"/>
  <Override PartName="/ppt/slides/_rels/slide6.xml.rels" ContentType="application/vnd.openxmlformats-package.relationships+xml"/>
  <Override PartName="/ppt/slides/_rels/slide24.xml.rels" ContentType="application/vnd.openxmlformats-package.relationships+xml"/>
  <Override PartName="/ppt/slides/_rels/slide7.xml.rels" ContentType="application/vnd.openxmlformats-package.relationships+xml"/>
  <Override PartName="/ppt/slides/_rels/slide25.xml.rels" ContentType="application/vnd.openxmlformats-package.relationships+xml"/>
  <Override PartName="/ppt/slides/_rels/slide8.xml.rels" ContentType="application/vnd.openxmlformats-package.relationships+xml"/>
  <Override PartName="/ppt/slides/_rels/slide26.xml.rels" ContentType="application/vnd.openxmlformats-package.relationships+xml"/>
  <Override PartName="/ppt/slides/_rels/slide9.xml.rels" ContentType="application/vnd.openxmlformats-package.relationships+xml"/>
  <Override PartName="/ppt/slides/_rels/slide10.xml.rels" ContentType="application/vnd.openxmlformats-package.relationships+xml"/>
  <Override PartName="/ppt/slides/_rels/slide11.xml.rels" ContentType="application/vnd.openxmlformats-package.relationships+xml"/>
  <Override PartName="/ppt/slides/_rels/slide12.xml.rels" ContentType="application/vnd.openxmlformats-package.relationships+xml"/>
  <Override PartName="/ppt/slides/_rels/slide13.xml.rels" ContentType="application/vnd.openxmlformats-package.relationships+xml"/>
  <Override PartName="/ppt/slides/_rels/slide14.xml.rels" ContentType="application/vnd.openxmlformats-package.relationships+xml"/>
  <Override PartName="/ppt/slides/_rels/slide15.xml.rels" ContentType="application/vnd.openxmlformats-package.relationships+xml"/>
  <Override PartName="/ppt/slides/_rels/slide16.xml.rels" ContentType="application/vnd.openxmlformats-package.relationships+xml"/>
  <Override PartName="/ppt/slides/_rels/slide17.xml.rels" ContentType="application/vnd.openxmlformats-package.relationships+xml"/>
  <Override PartName="/ppt/slides/_rels/slide18.xml.rels" ContentType="application/vnd.openxmlformats-package.relationships+xml"/>
  <Override PartName="/ppt/slides/_rels/slide19.xml.rels" ContentType="application/vnd.openxmlformats-package.relationships+xml"/>
  <Override PartName="/ppt/slides/_rels/slide27.xml.rels" ContentType="application/vnd.openxmlformats-package.relationships+xml"/>
  <Override PartName="/ppt/slides/_rels/slide28.xml.rels" ContentType="application/vnd.openxmlformats-package.relationships+xml"/>
  <Override PartName="/ppt/slides/_rels/slide29.xml.rels" ContentType="application/vnd.openxmlformats-package.relationships+xml"/>
  <Override PartName="/ppt/slides/_rels/slide30.xml.rels" ContentType="application/vnd.openxmlformats-package.relationships+xml"/>
  <Override PartName="/ppt/slides/_rels/slide31.xml.rels" ContentType="application/vnd.openxmlformats-package.relationships+xml"/>
  <Override PartName="/ppt/slides/_rels/slide32.xml.rels" ContentType="application/vnd.openxmlformats-package.relationships+xml"/>
  <Override PartName="/ppt/slides/_rels/slide33.xml.rels" ContentType="application/vnd.openxmlformats-package.relationships+xml"/>
  <Override PartName="/ppt/slides/_rels/slide34.xml.rels" ContentType="application/vnd.openxmlformats-package.relationships+xml"/>
  <Override PartName="/ppt/slides/_rels/slide40.xml.rels" ContentType="application/vnd.openxmlformats-package.relationships+xml"/>
  <Override PartName="/ppt/slides/_rels/slide41.xml.rels" ContentType="application/vnd.openxmlformats-package.relationships+xml"/>
  <Override PartName="/ppt/slides/_rels/slide42.xml.rels" ContentType="application/vnd.openxmlformats-package.relationships+xml"/>
  <Override PartName="/ppt/slides/_rels/slide43.xml.rels" ContentType="application/vnd.openxmlformats-package.relationships+xml"/>
  <Override PartName="/ppt/slides/_rels/slide44.xml.rels" ContentType="application/vnd.openxmlformats-package.relationships+xml"/>
  <Override PartName="/ppt/slides/_rels/slide45.xml.rels" ContentType="application/vnd.openxmlformats-package.relationships+xml"/>
  <Override PartName="/ppt/slides/_rels/slide46.xml.rels" ContentType="application/vnd.openxmlformats-package.relationships+xml"/>
  <Override PartName="/ppt/presProps.xml" ContentType="application/vnd.openxmlformats-officedocument.presentationml.presProps+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50" r:id="rId3"/>
  </p:sld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 id="301" r:id="rId49"/>
  </p:sldIdLst>
  <p:sldSz cx="10080625" cy="5670550"/>
  <p:notesSz cx="7559675" cy="10691813"/>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ationPr>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9" Type="http://schemas.openxmlformats.org/officeDocument/2006/relationships/slide" Target="slides/slide6.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slide" Target="slides/slide13.xml"/><Relationship Id="rId17" Type="http://schemas.openxmlformats.org/officeDocument/2006/relationships/slide" Target="slides/slide14.xml"/><Relationship Id="rId18" Type="http://schemas.openxmlformats.org/officeDocument/2006/relationships/slide" Target="slides/slide15.xml"/><Relationship Id="rId19" Type="http://schemas.openxmlformats.org/officeDocument/2006/relationships/slide" Target="slides/slide16.xml"/><Relationship Id="rId20" Type="http://schemas.openxmlformats.org/officeDocument/2006/relationships/slide" Target="slides/slide17.xml"/><Relationship Id="rId21" Type="http://schemas.openxmlformats.org/officeDocument/2006/relationships/slide" Target="slides/slide18.xml"/><Relationship Id="rId22" Type="http://schemas.openxmlformats.org/officeDocument/2006/relationships/slide" Target="slides/slide19.xml"/><Relationship Id="rId23" Type="http://schemas.openxmlformats.org/officeDocument/2006/relationships/slide" Target="slides/slide20.xml"/><Relationship Id="rId24" Type="http://schemas.openxmlformats.org/officeDocument/2006/relationships/slide" Target="slides/slide21.xml"/><Relationship Id="rId25" Type="http://schemas.openxmlformats.org/officeDocument/2006/relationships/slide" Target="slides/slide22.xml"/><Relationship Id="rId26" Type="http://schemas.openxmlformats.org/officeDocument/2006/relationships/slide" Target="slides/slide23.xml"/><Relationship Id="rId27" Type="http://schemas.openxmlformats.org/officeDocument/2006/relationships/slide" Target="slides/slide24.xml"/><Relationship Id="rId28" Type="http://schemas.openxmlformats.org/officeDocument/2006/relationships/slide" Target="slides/slide25.xml"/><Relationship Id="rId29" Type="http://schemas.openxmlformats.org/officeDocument/2006/relationships/slide" Target="slides/slide26.xml"/><Relationship Id="rId30" Type="http://schemas.openxmlformats.org/officeDocument/2006/relationships/slide" Target="slides/slide27.xml"/><Relationship Id="rId31" Type="http://schemas.openxmlformats.org/officeDocument/2006/relationships/slide" Target="slides/slide28.xml"/><Relationship Id="rId32" Type="http://schemas.openxmlformats.org/officeDocument/2006/relationships/slide" Target="slides/slide29.xml"/><Relationship Id="rId33" Type="http://schemas.openxmlformats.org/officeDocument/2006/relationships/slide" Target="slides/slide30.xml"/><Relationship Id="rId34" Type="http://schemas.openxmlformats.org/officeDocument/2006/relationships/slide" Target="slides/slide31.xml"/><Relationship Id="rId35" Type="http://schemas.openxmlformats.org/officeDocument/2006/relationships/slide" Target="slides/slide32.xml"/><Relationship Id="rId36" Type="http://schemas.openxmlformats.org/officeDocument/2006/relationships/slide" Target="slides/slide33.xml"/><Relationship Id="rId37" Type="http://schemas.openxmlformats.org/officeDocument/2006/relationships/slide" Target="slides/slide34.xml"/><Relationship Id="rId38" Type="http://schemas.openxmlformats.org/officeDocument/2006/relationships/slide" Target="slides/slide35.xml"/><Relationship Id="rId39" Type="http://schemas.openxmlformats.org/officeDocument/2006/relationships/slide" Target="slides/slide36.xml"/><Relationship Id="rId40" Type="http://schemas.openxmlformats.org/officeDocument/2006/relationships/slide" Target="slides/slide37.xml"/><Relationship Id="rId41" Type="http://schemas.openxmlformats.org/officeDocument/2006/relationships/slide" Target="slides/slide38.xml"/><Relationship Id="rId42" Type="http://schemas.openxmlformats.org/officeDocument/2006/relationships/slide" Target="slides/slide39.xml"/><Relationship Id="rId43" Type="http://schemas.openxmlformats.org/officeDocument/2006/relationships/slide" Target="slides/slide40.xml"/><Relationship Id="rId44" Type="http://schemas.openxmlformats.org/officeDocument/2006/relationships/slide" Target="slides/slide41.xml"/><Relationship Id="rId45" Type="http://schemas.openxmlformats.org/officeDocument/2006/relationships/slide" Target="slides/slide42.xml"/><Relationship Id="rId46" Type="http://schemas.openxmlformats.org/officeDocument/2006/relationships/slide" Target="slides/slide43.xml"/><Relationship Id="rId47" Type="http://schemas.openxmlformats.org/officeDocument/2006/relationships/slide" Target="slides/slide44.xml"/><Relationship Id="rId48" Type="http://schemas.openxmlformats.org/officeDocument/2006/relationships/slide" Target="slides/slide45.xml"/><Relationship Id="rId49" Type="http://schemas.openxmlformats.org/officeDocument/2006/relationships/slide" Target="slides/slide46.xml"/><Relationship Id="rId50" Type="http://schemas.openxmlformats.org/officeDocument/2006/relationships/presProps" Target="presProps.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2.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Default">
    <p:spTree>
      <p:nvGrpSpPr>
        <p:cNvPr id="1" name=""/>
        <p:cNvGrpSpPr/>
        <p:nvPr/>
      </p:nvGrpSpPr>
      <p:grpSpPr>
        <a:xfrm>
          <a:off x="0" y="0"/>
          <a:ext cx="0" cy="0"/>
          <a:chOff x="0" y="0"/>
          <a:chExt cx="0" cy="0"/>
        </a:xfrm>
      </p:grpSpPr>
      <p:sp>
        <p:nvSpPr>
          <p:cNvPr id="2"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ffffff"/>
              </a:solidFill>
              <a:latin typeface="Arial"/>
            </a:endParaRPr>
          </a:p>
        </p:txBody>
      </p:sp>
      <p:sp>
        <p:nvSpPr>
          <p:cNvPr id="3" name="PlaceHolder 2"/>
          <p:cNvSpPr>
            <a:spLocks noGrp="1"/>
          </p:cNvSpPr>
          <p:nvPr>
            <p:ph/>
          </p:nvPr>
        </p:nvSpPr>
        <p:spPr>
          <a:xfrm>
            <a:off x="504000" y="1326600"/>
            <a:ext cx="9071640" cy="328824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ffffff"/>
              </a:solidFill>
              <a:latin typeface="Arial Narrow"/>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 preserve="1">
  <p:cSld name="Default 1">
    <p:spTree>
      <p:nvGrpSpPr>
        <p:cNvPr id="1" name=""/>
        <p:cNvGrpSpPr/>
        <p:nvPr/>
      </p:nvGrpSpPr>
      <p:grpSpPr>
        <a:xfrm>
          <a:off x="0" y="0"/>
          <a:ext cx="0" cy="0"/>
          <a:chOff x="0" y="0"/>
          <a:chExt cx="0" cy="0"/>
        </a:xfrm>
      </p:grpSpPr>
      <p:sp>
        <p:nvSpPr>
          <p:cNvPr id="9"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000000"/>
              </a:solidFill>
              <a:latin typeface="Arial"/>
            </a:endParaRPr>
          </a:p>
        </p:txBody>
      </p:sp>
      <p:sp>
        <p:nvSpPr>
          <p:cNvPr id="10" name="PlaceHolder 2"/>
          <p:cNvSpPr>
            <a:spLocks noGrp="1"/>
          </p:cNvSpPr>
          <p:nvPr>
            <p:ph type="subTitle"/>
          </p:nvPr>
        </p:nvSpPr>
        <p:spPr>
          <a:xfrm>
            <a:off x="504000" y="1326600"/>
            <a:ext cx="9071640" cy="3288240"/>
          </a:xfrm>
          <a:prstGeom prst="rect">
            <a:avLst/>
          </a:prstGeom>
          <a:noFill/>
          <a:ln w="0">
            <a:noFill/>
          </a:ln>
        </p:spPr>
        <p:txBody>
          <a:bodyPr lIns="0" rIns="0" tIns="0" bIns="0" anchor="ctr">
            <a:noAutofit/>
          </a:bodyPr>
          <a:p>
            <a:pPr indent="0" algn="ctr">
              <a:buNone/>
            </a:pPr>
            <a:endParaRPr b="0" lang="en-US" sz="4000" spc="-1" strike="noStrike">
              <a:solidFill>
                <a:srgbClr val="000000"/>
              </a:solidFill>
              <a:latin typeface="Arial"/>
            </a:endParaRPr>
          </a:p>
        </p:txBody>
      </p:sp>
      <p:sp>
        <p:nvSpPr>
          <p:cNvPr id="4" name="PlaceHolder 3"/>
          <p:cNvSpPr>
            <a:spLocks noGrp="1"/>
          </p:cNvSpPr>
          <p:nvPr>
            <p:ph type="ftr" idx="2"/>
          </p:nvPr>
        </p:nvSpPr>
        <p:spPr/>
        <p:txBody>
          <a:bodyPr/>
          <a:p>
            <a:r>
              <a:t>Footer</a:t>
            </a:r>
          </a:p>
        </p:txBody>
      </p:sp>
      <p:sp>
        <p:nvSpPr>
          <p:cNvPr id="5" name="PlaceHolder 4"/>
          <p:cNvSpPr>
            <a:spLocks noGrp="1"/>
          </p:cNvSpPr>
          <p:nvPr>
            <p:ph type="sldNum" idx="3"/>
          </p:nvPr>
        </p:nvSpPr>
        <p:spPr/>
        <p:txBody>
          <a:bodyPr/>
          <a:p>
            <a:fld id="{6C1AD511-A9C4-4A60-A233-A7A7633D228E}" type="slidenum">
              <a:t>&lt;#&gt;</a:t>
            </a:fld>
          </a:p>
        </p:txBody>
      </p:sp>
      <p:sp>
        <p:nvSpPr>
          <p:cNvPr id="6" name="PlaceHolder 5"/>
          <p:cNvSpPr>
            <a:spLocks noGrp="1"/>
          </p:cNvSpPr>
          <p:nvPr>
            <p:ph type="dt" idx="1"/>
          </p:nvPr>
        </p:nvSpPr>
        <p:spPr/>
        <p:txBody>
          <a:bodyPr/>
          <a:p>
            <a:r>
              <a:rPr lang="en-GB"/>
              <a:t/>
            </a: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mediaAndTx" preserve="1">
  <p:cSld name="Default 1">
    <p:spTree>
      <p:nvGrpSpPr>
        <p:cNvPr id="1" name=""/>
        <p:cNvGrpSpPr/>
        <p:nvPr/>
      </p:nvGrpSpPr>
      <p:grpSpPr>
        <a:xfrm>
          <a:off x="0" y="0"/>
          <a:ext cx="0" cy="0"/>
          <a:chOff x="0" y="0"/>
          <a:chExt cx="0" cy="0"/>
        </a:xfrm>
      </p:grpSpPr>
      <p:sp>
        <p:nvSpPr>
          <p:cNvPr id="2" name="PlaceHolder 1"/>
          <p:cNvSpPr>
            <a:spLocks noGrp="1"/>
          </p:cNvSpPr>
          <p:nvPr>
            <p:ph type="ftr" idx="2"/>
          </p:nvPr>
        </p:nvSpPr>
        <p:spPr/>
        <p:txBody>
          <a:bodyPr/>
          <a:p>
            <a:r>
              <a:t>Footer</a:t>
            </a:r>
          </a:p>
        </p:txBody>
      </p:sp>
      <p:sp>
        <p:nvSpPr>
          <p:cNvPr id="3" name="PlaceHolder 2"/>
          <p:cNvSpPr>
            <a:spLocks noGrp="1"/>
          </p:cNvSpPr>
          <p:nvPr>
            <p:ph type="sldNum" idx="3"/>
          </p:nvPr>
        </p:nvSpPr>
        <p:spPr/>
        <p:txBody>
          <a:bodyPr/>
          <a:p>
            <a:fld id="{C28E4109-58F1-4CDC-BBF2-31CC83D5CEC3}" type="slidenum">
              <a:t>&lt;#&gt;</a:t>
            </a:fld>
          </a:p>
        </p:txBody>
      </p:sp>
      <p:sp>
        <p:nvSpPr>
          <p:cNvPr id="4" name="PlaceHolder 3"/>
          <p:cNvSpPr>
            <a:spLocks noGrp="1"/>
          </p:cNvSpPr>
          <p:nvPr>
            <p:ph type="dt" idx="1"/>
          </p:nvPr>
        </p:nvSpPr>
        <p:spPr/>
        <p:txBody>
          <a:bodyPr/>
          <a:p>
            <a:r>
              <a:rPr lang="en-GB"/>
              <a:t/>
            </a: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Default 1">
    <p:spTree>
      <p:nvGrpSpPr>
        <p:cNvPr id="1" name=""/>
        <p:cNvGrpSpPr/>
        <p:nvPr/>
      </p:nvGrpSpPr>
      <p:grpSpPr>
        <a:xfrm>
          <a:off x="0" y="0"/>
          <a:ext cx="0" cy="0"/>
          <a:chOff x="0" y="0"/>
          <a:chExt cx="0" cy="0"/>
        </a:xfrm>
      </p:grpSpPr>
      <p:sp>
        <p:nvSpPr>
          <p:cNvPr id="11"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000000"/>
              </a:solidFill>
              <a:latin typeface="Arial"/>
            </a:endParaRPr>
          </a:p>
        </p:txBody>
      </p:sp>
      <p:sp>
        <p:nvSpPr>
          <p:cNvPr id="12" name="PlaceHolder 2"/>
          <p:cNvSpPr>
            <a:spLocks noGrp="1"/>
          </p:cNvSpPr>
          <p:nvPr>
            <p:ph/>
          </p:nvPr>
        </p:nvSpPr>
        <p:spPr>
          <a:xfrm>
            <a:off x="504000" y="1326600"/>
            <a:ext cx="9071640" cy="328824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4" name="PlaceHolder 3"/>
          <p:cNvSpPr>
            <a:spLocks noGrp="1"/>
          </p:cNvSpPr>
          <p:nvPr>
            <p:ph type="ftr" idx="2"/>
          </p:nvPr>
        </p:nvSpPr>
        <p:spPr/>
        <p:txBody>
          <a:bodyPr/>
          <a:p>
            <a:r>
              <a:t>Footer</a:t>
            </a:r>
          </a:p>
        </p:txBody>
      </p:sp>
      <p:sp>
        <p:nvSpPr>
          <p:cNvPr id="5" name="PlaceHolder 4"/>
          <p:cNvSpPr>
            <a:spLocks noGrp="1"/>
          </p:cNvSpPr>
          <p:nvPr>
            <p:ph type="sldNum" idx="3"/>
          </p:nvPr>
        </p:nvSpPr>
        <p:spPr/>
        <p:txBody>
          <a:bodyPr/>
          <a:p>
            <a:fld id="{9AD4761C-56A0-4A8C-8E1B-26EB963BB388}" type="slidenum">
              <a:t>&lt;#&gt;</a:t>
            </a:fld>
          </a:p>
        </p:txBody>
      </p:sp>
      <p:sp>
        <p:nvSpPr>
          <p:cNvPr id="6" name="PlaceHolder 5"/>
          <p:cNvSpPr>
            <a:spLocks noGrp="1"/>
          </p:cNvSpPr>
          <p:nvPr>
            <p:ph type="dt" idx="1"/>
          </p:nvPr>
        </p:nvSpPr>
        <p:spPr/>
        <p:txBody>
          <a:bodyPr/>
          <a:p>
            <a:r>
              <a:rPr lang="en-GB"/>
              <a:t/>
            </a: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Default 1">
    <p:spTree>
      <p:nvGrpSpPr>
        <p:cNvPr id="1" name=""/>
        <p:cNvGrpSpPr/>
        <p:nvPr/>
      </p:nvGrpSpPr>
      <p:grpSpPr>
        <a:xfrm>
          <a:off x="0" y="0"/>
          <a:ext cx="0" cy="0"/>
          <a:chOff x="0" y="0"/>
          <a:chExt cx="0" cy="0"/>
        </a:xfrm>
      </p:grpSpPr>
      <p:sp>
        <p:nvSpPr>
          <p:cNvPr id="2" name="PlaceHolder 1"/>
          <p:cNvSpPr>
            <a:spLocks noGrp="1"/>
          </p:cNvSpPr>
          <p:nvPr>
            <p:ph type="ftr" idx="2"/>
          </p:nvPr>
        </p:nvSpPr>
        <p:spPr/>
        <p:txBody>
          <a:bodyPr/>
          <a:p>
            <a:r>
              <a:t>Footer</a:t>
            </a:r>
          </a:p>
        </p:txBody>
      </p:sp>
      <p:sp>
        <p:nvSpPr>
          <p:cNvPr id="3" name="PlaceHolder 2"/>
          <p:cNvSpPr>
            <a:spLocks noGrp="1"/>
          </p:cNvSpPr>
          <p:nvPr>
            <p:ph type="sldNum" idx="3"/>
          </p:nvPr>
        </p:nvSpPr>
        <p:spPr/>
        <p:txBody>
          <a:bodyPr/>
          <a:p>
            <a:fld id="{ABCBD1F1-717C-4581-A3A0-A6B7887D96E8}" type="slidenum">
              <a:t>&lt;#&gt;</a:t>
            </a:fld>
          </a:p>
        </p:txBody>
      </p:sp>
      <p:sp>
        <p:nvSpPr>
          <p:cNvPr id="4" name="PlaceHolder 3"/>
          <p:cNvSpPr>
            <a:spLocks noGrp="1"/>
          </p:cNvSpPr>
          <p:nvPr>
            <p:ph type="dt" idx="1"/>
          </p:nvPr>
        </p:nvSpPr>
        <p:spPr/>
        <p:txBody>
          <a:bodyPr/>
          <a:p>
            <a:r>
              <a:rPr lang="en-GB"/>
              <a:t/>
            </a: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jpeg"/><Relationship Id="rId3" Type="http://schemas.openxmlformats.org/officeDocument/2006/relationships/slideLayout" Target="../slideLayouts/slideLayout1.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2"/>
          <a:stretch/>
        </a:blipFill>
      </p:bgPr>
    </p:bg>
    <p:spTree>
      <p:nvGrpSpPr>
        <p:cNvPr id="1" name=""/>
        <p:cNvGrpSpPr/>
        <p:nvPr/>
      </p:nvGrpSpPr>
      <p:grpSpPr>
        <a:xfrm>
          <a:off x="0" y="0"/>
          <a:ext cx="0" cy="0"/>
          <a:chOff x="0" y="0"/>
          <a:chExt cx="0" cy="0"/>
        </a:xfrm>
      </p:grpSpPr>
      <p:sp>
        <p:nvSpPr>
          <p:cNvPr id="0"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r>
              <a:rPr b="0" lang="en-US" sz="4400" spc="-1" strike="noStrike" cap="small">
                <a:solidFill>
                  <a:srgbClr val="000099"/>
                </a:solidFill>
                <a:latin typeface="Arial"/>
              </a:rPr>
              <a:t>Click to edit the title text format</a:t>
            </a:r>
            <a:endParaRPr b="0" lang="en-US" sz="4400" spc="-1" strike="noStrike" cap="small">
              <a:solidFill>
                <a:srgbClr val="000099"/>
              </a:solidFill>
              <a:latin typeface="Arial"/>
            </a:endParaRPr>
          </a:p>
        </p:txBody>
      </p:sp>
      <p:sp>
        <p:nvSpPr>
          <p:cNvPr id="1" name="PlaceHolder 2"/>
          <p:cNvSpPr>
            <a:spLocks noGrp="1"/>
          </p:cNvSpPr>
          <p:nvPr>
            <p:ph type="body"/>
          </p:nvPr>
        </p:nvSpPr>
        <p:spPr>
          <a:xfrm>
            <a:off x="504000" y="1584720"/>
            <a:ext cx="9071640" cy="3288240"/>
          </a:xfrm>
          <a:prstGeom prst="rect">
            <a:avLst/>
          </a:prstGeom>
          <a:noFill/>
          <a:ln w="0">
            <a:noFill/>
          </a:ln>
        </p:spPr>
        <p:txBody>
          <a:bodyPr lIns="0" rIns="0" tIns="0" bIns="0" anchor="t">
            <a:normAutofit/>
          </a:bodyPr>
          <a:p>
            <a:pPr marL="432000" indent="-324000">
              <a:spcBef>
                <a:spcPts val="1414"/>
              </a:spcBef>
              <a:buClr>
                <a:srgbClr val="000099"/>
              </a:buClr>
              <a:buSzPct val="45000"/>
              <a:buFont typeface="Wingdings" charset="2"/>
              <a:buChar char=""/>
            </a:pPr>
            <a:r>
              <a:rPr b="0" lang="en-US" sz="3200" spc="-1" strike="noStrike">
                <a:solidFill>
                  <a:srgbClr val="000099"/>
                </a:solidFill>
                <a:latin typeface="Arial Narrow"/>
              </a:rPr>
              <a:t>Click to edit the outline text format</a:t>
            </a:r>
            <a:endParaRPr b="0" lang="en-US" sz="3200" spc="-1" strike="noStrike">
              <a:solidFill>
                <a:srgbClr val="000099"/>
              </a:solidFill>
              <a:latin typeface="Arial Narrow"/>
            </a:endParaRPr>
          </a:p>
          <a:p>
            <a:pPr lvl="1" marL="864000" indent="-324000">
              <a:spcBef>
                <a:spcPts val="1134"/>
              </a:spcBef>
              <a:buClr>
                <a:srgbClr val="000099"/>
              </a:buClr>
              <a:buSzPct val="75000"/>
              <a:buFont typeface="Symbol" charset="2"/>
              <a:buChar char=""/>
            </a:pPr>
            <a:r>
              <a:rPr b="0" lang="en-US" sz="2800" spc="-1" strike="noStrike">
                <a:solidFill>
                  <a:srgbClr val="000099"/>
                </a:solidFill>
                <a:latin typeface="Arial Narrow"/>
              </a:rPr>
              <a:t>Second Outline Level</a:t>
            </a:r>
            <a:endParaRPr b="0" lang="en-US" sz="2800" spc="-1" strike="noStrike">
              <a:solidFill>
                <a:srgbClr val="000099"/>
              </a:solidFill>
              <a:latin typeface="Arial Narrow"/>
            </a:endParaRPr>
          </a:p>
          <a:p>
            <a:pPr lvl="2" marL="1296000" indent="-288000">
              <a:spcBef>
                <a:spcPts val="850"/>
              </a:spcBef>
              <a:buClr>
                <a:srgbClr val="000099"/>
              </a:buClr>
              <a:buSzPct val="45000"/>
              <a:buFont typeface="Wingdings" charset="2"/>
              <a:buChar char=""/>
            </a:pPr>
            <a:r>
              <a:rPr b="0" lang="en-US" sz="2400" spc="-1" strike="noStrike">
                <a:solidFill>
                  <a:srgbClr val="000099"/>
                </a:solidFill>
                <a:latin typeface="Arial Narrow"/>
              </a:rPr>
              <a:t>Third Outline Level</a:t>
            </a:r>
            <a:endParaRPr b="0" lang="en-US" sz="2400" spc="-1" strike="noStrike">
              <a:solidFill>
                <a:srgbClr val="000099"/>
              </a:solidFill>
              <a:latin typeface="Arial Narrow"/>
            </a:endParaRPr>
          </a:p>
          <a:p>
            <a:pPr lvl="3" marL="1728000" indent="-216000">
              <a:spcBef>
                <a:spcPts val="567"/>
              </a:spcBef>
              <a:buClr>
                <a:srgbClr val="000099"/>
              </a:buClr>
              <a:buSzPct val="75000"/>
              <a:buFont typeface="Symbol" charset="2"/>
              <a:buChar char=""/>
            </a:pPr>
            <a:r>
              <a:rPr b="0" lang="en-US" sz="2000" spc="-1" strike="noStrike">
                <a:solidFill>
                  <a:srgbClr val="000099"/>
                </a:solidFill>
                <a:latin typeface="Arial Narrow"/>
              </a:rPr>
              <a:t>Fourth Outline Level</a:t>
            </a:r>
            <a:endParaRPr b="0" lang="en-US" sz="2000" spc="-1" strike="noStrike">
              <a:solidFill>
                <a:srgbClr val="000099"/>
              </a:solidFill>
              <a:latin typeface="Arial Narrow"/>
            </a:endParaRPr>
          </a:p>
          <a:p>
            <a:pPr lvl="4" marL="2160000" indent="-216000">
              <a:spcBef>
                <a:spcPts val="283"/>
              </a:spcBef>
              <a:buClr>
                <a:srgbClr val="000099"/>
              </a:buClr>
              <a:buSzPct val="45000"/>
              <a:buFont typeface="Wingdings" charset="2"/>
              <a:buChar char=""/>
            </a:pPr>
            <a:r>
              <a:rPr b="0" lang="en-US" sz="2000" spc="-1" strike="noStrike">
                <a:solidFill>
                  <a:srgbClr val="000099"/>
                </a:solidFill>
                <a:latin typeface="Arial Narrow"/>
              </a:rPr>
              <a:t>Fifth Outline Level</a:t>
            </a:r>
            <a:endParaRPr b="0" lang="en-US" sz="2000" spc="-1" strike="noStrike">
              <a:solidFill>
                <a:srgbClr val="000099"/>
              </a:solidFill>
              <a:latin typeface="Arial Narrow"/>
            </a:endParaRPr>
          </a:p>
          <a:p>
            <a:pPr lvl="5" marL="2592000" indent="-216000">
              <a:spcBef>
                <a:spcPts val="283"/>
              </a:spcBef>
              <a:buClr>
                <a:srgbClr val="000099"/>
              </a:buClr>
              <a:buSzPct val="45000"/>
              <a:buFont typeface="Wingdings" charset="2"/>
              <a:buChar char=""/>
            </a:pPr>
            <a:r>
              <a:rPr b="0" lang="en-US" sz="2000" spc="-1" strike="noStrike">
                <a:solidFill>
                  <a:srgbClr val="000099"/>
                </a:solidFill>
                <a:latin typeface="Arial Narrow"/>
              </a:rPr>
              <a:t>Sixth Outline Level</a:t>
            </a:r>
            <a:endParaRPr b="0" lang="en-US" sz="2000" spc="-1" strike="noStrike">
              <a:solidFill>
                <a:srgbClr val="000099"/>
              </a:solidFill>
              <a:latin typeface="Arial Narrow"/>
            </a:endParaRPr>
          </a:p>
          <a:p>
            <a:pPr lvl="6" marL="3024000" indent="-216000">
              <a:spcBef>
                <a:spcPts val="283"/>
              </a:spcBef>
              <a:buClr>
                <a:srgbClr val="000099"/>
              </a:buClr>
              <a:buSzPct val="45000"/>
              <a:buFont typeface="Wingdings" charset="2"/>
              <a:buChar char=""/>
            </a:pPr>
            <a:r>
              <a:rPr b="0" lang="en-US" sz="2000" spc="-1" strike="noStrike">
                <a:solidFill>
                  <a:srgbClr val="000099"/>
                </a:solidFill>
                <a:latin typeface="Arial Narrow"/>
              </a:rPr>
              <a:t>Seventh Outline Level</a:t>
            </a:r>
            <a:endParaRPr b="0" lang="en-US" sz="2000" spc="-1" strike="noStrike">
              <a:solidFill>
                <a:srgbClr val="000099"/>
              </a:solidFill>
              <a:latin typeface="Arial Narrow"/>
            </a:endParaRPr>
          </a:p>
        </p:txBody>
      </p:sp>
    </p:spTree>
  </p:cSld>
  <p:clrMap bg1="lt1" bg2="lt2" tx1="dk1" tx2="dk2" accent1="accent1" accent2="accent2" accent3="accent3" accent4="accent4" accent5="accent5" accent6="accent6" hlink="hlink" folHlink="folHlink"/>
  <p:sldLayoutIdLst>
    <p:sldLayoutId id="2147483649" r:id="rId3"/>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r>
              <a:rPr b="0" lang="en-US" sz="4400" spc="-1" strike="noStrike" cap="all">
                <a:solidFill>
                  <a:srgbClr val="000000"/>
                </a:solidFill>
                <a:latin typeface="Arial"/>
              </a:rPr>
              <a:t>Click to edit the title text format</a:t>
            </a:r>
            <a:endParaRPr b="0" lang="en-US" sz="4400" spc="-1" strike="noStrike" cap="all">
              <a:solidFill>
                <a:srgbClr val="000000"/>
              </a:solidFill>
              <a:latin typeface="Arial"/>
            </a:endParaRPr>
          </a:p>
        </p:txBody>
      </p:sp>
      <p:sp>
        <p:nvSpPr>
          <p:cNvPr id="5" name="PlaceHolder 2"/>
          <p:cNvSpPr>
            <a:spLocks noGrp="1"/>
          </p:cNvSpPr>
          <p:nvPr>
            <p:ph type="body"/>
          </p:nvPr>
        </p:nvSpPr>
        <p:spPr>
          <a:xfrm>
            <a:off x="504000" y="1326600"/>
            <a:ext cx="9071640" cy="328824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Click to edit the outline text format</a:t>
            </a:r>
            <a:endParaRPr b="0" lang="en-US" sz="3200" spc="-1" strike="noStrike">
              <a:solidFill>
                <a:srgbClr val="000000"/>
              </a:solidFill>
              <a:latin typeface="Arial Narrow"/>
            </a:endParaRPr>
          </a:p>
          <a:p>
            <a:pPr lvl="1" marL="864000" indent="-324000">
              <a:spcBef>
                <a:spcPts val="1134"/>
              </a:spcBef>
              <a:buClr>
                <a:srgbClr val="000000"/>
              </a:buClr>
              <a:buSzPct val="75000"/>
              <a:buFont typeface="Symbol" charset="2"/>
              <a:buChar char=""/>
            </a:pPr>
            <a:r>
              <a:rPr b="0" lang="en-US" sz="2800" spc="-1" strike="noStrike">
                <a:solidFill>
                  <a:srgbClr val="000000"/>
                </a:solidFill>
                <a:latin typeface="Arial Narrow"/>
              </a:rPr>
              <a:t>Second Outline Level</a:t>
            </a:r>
            <a:endParaRPr b="0" lang="en-US" sz="2800" spc="-1" strike="noStrike">
              <a:solidFill>
                <a:srgbClr val="000000"/>
              </a:solidFill>
              <a:latin typeface="Arial Narrow"/>
            </a:endParaRPr>
          </a:p>
          <a:p>
            <a:pPr lvl="2" marL="1296000" indent="-288000">
              <a:spcBef>
                <a:spcPts val="850"/>
              </a:spcBef>
              <a:buClr>
                <a:srgbClr val="000000"/>
              </a:buClr>
              <a:buSzPct val="45000"/>
              <a:buFont typeface="Wingdings" charset="2"/>
              <a:buChar char=""/>
            </a:pPr>
            <a:r>
              <a:rPr b="0" lang="en-US" sz="2400" spc="-1" strike="noStrike">
                <a:solidFill>
                  <a:srgbClr val="000000"/>
                </a:solidFill>
                <a:latin typeface="Arial Narrow"/>
              </a:rPr>
              <a:t>Third Outline Level</a:t>
            </a:r>
            <a:endParaRPr b="0" lang="en-US" sz="2400" spc="-1" strike="noStrike">
              <a:solidFill>
                <a:srgbClr val="000000"/>
              </a:solidFill>
              <a:latin typeface="Arial Narrow"/>
            </a:endParaRPr>
          </a:p>
          <a:p>
            <a:pPr lvl="3" marL="1728000" indent="-216000">
              <a:spcBef>
                <a:spcPts val="567"/>
              </a:spcBef>
              <a:buClr>
                <a:srgbClr val="000000"/>
              </a:buClr>
              <a:buSzPct val="75000"/>
              <a:buFont typeface="Symbol" charset="2"/>
              <a:buChar char=""/>
            </a:pPr>
            <a:r>
              <a:rPr b="0" lang="en-US" sz="2000" spc="-1" strike="noStrike">
                <a:solidFill>
                  <a:srgbClr val="000000"/>
                </a:solidFill>
                <a:latin typeface="Arial Narrow"/>
              </a:rPr>
              <a:t>Fourth Outline Level</a:t>
            </a:r>
            <a:endParaRPr b="0" lang="en-US" sz="2000" spc="-1" strike="noStrike">
              <a:solidFill>
                <a:srgbClr val="000000"/>
              </a:solidFill>
              <a:latin typeface="Arial Narrow"/>
            </a:endParaRPr>
          </a:p>
          <a:p>
            <a:pPr lvl="4" marL="2160000" indent="-216000">
              <a:spcBef>
                <a:spcPts val="283"/>
              </a:spcBef>
              <a:buClr>
                <a:srgbClr val="000000"/>
              </a:buClr>
              <a:buSzPct val="45000"/>
              <a:buFont typeface="Wingdings" charset="2"/>
              <a:buChar char=""/>
            </a:pPr>
            <a:r>
              <a:rPr b="0" lang="en-US" sz="2000" spc="-1" strike="noStrike">
                <a:solidFill>
                  <a:srgbClr val="000000"/>
                </a:solidFill>
                <a:latin typeface="Arial Narrow"/>
              </a:rPr>
              <a:t>Fifth Outline Level</a:t>
            </a:r>
            <a:endParaRPr b="0" lang="en-US" sz="2000" spc="-1" strike="noStrike">
              <a:solidFill>
                <a:srgbClr val="000000"/>
              </a:solidFill>
              <a:latin typeface="Arial Narrow"/>
            </a:endParaRPr>
          </a:p>
          <a:p>
            <a:pPr lvl="5" marL="2592000" indent="-216000">
              <a:spcBef>
                <a:spcPts val="283"/>
              </a:spcBef>
              <a:buClr>
                <a:srgbClr val="000000"/>
              </a:buClr>
              <a:buSzPct val="45000"/>
              <a:buFont typeface="Wingdings" charset="2"/>
              <a:buChar char=""/>
            </a:pPr>
            <a:r>
              <a:rPr b="0" lang="en-US" sz="2000" spc="-1" strike="noStrike">
                <a:solidFill>
                  <a:srgbClr val="000000"/>
                </a:solidFill>
                <a:latin typeface="Arial Narrow"/>
              </a:rPr>
              <a:t>Sixth Outline Level</a:t>
            </a:r>
            <a:endParaRPr b="0" lang="en-US" sz="2000" spc="-1" strike="noStrike">
              <a:solidFill>
                <a:srgbClr val="000000"/>
              </a:solidFill>
              <a:latin typeface="Arial Narrow"/>
            </a:endParaRPr>
          </a:p>
          <a:p>
            <a:pPr lvl="6" marL="3024000" indent="-216000">
              <a:spcBef>
                <a:spcPts val="283"/>
              </a:spcBef>
              <a:buClr>
                <a:srgbClr val="000000"/>
              </a:buClr>
              <a:buSzPct val="45000"/>
              <a:buFont typeface="Wingdings" charset="2"/>
              <a:buChar char=""/>
            </a:pPr>
            <a:r>
              <a:rPr b="0" lang="en-US" sz="2000" spc="-1" strike="noStrike">
                <a:solidFill>
                  <a:srgbClr val="000000"/>
                </a:solidFill>
                <a:latin typeface="Arial Narrow"/>
              </a:rPr>
              <a:t>Seventh Outline Level</a:t>
            </a:r>
            <a:endParaRPr b="0" lang="en-US" sz="2000" spc="-1" strike="noStrike">
              <a:solidFill>
                <a:srgbClr val="000000"/>
              </a:solidFill>
              <a:latin typeface="Arial Narrow"/>
            </a:endParaRPr>
          </a:p>
        </p:txBody>
      </p:sp>
      <p:sp>
        <p:nvSpPr>
          <p:cNvPr id="6" name="PlaceHolder 3"/>
          <p:cNvSpPr>
            <a:spLocks noGrp="1"/>
          </p:cNvSpPr>
          <p:nvPr>
            <p:ph type="dt" idx="1"/>
          </p:nvPr>
        </p:nvSpPr>
        <p:spPr>
          <a:xfrm>
            <a:off x="504000" y="5165280"/>
            <a:ext cx="2348280" cy="390600"/>
          </a:xfrm>
          <a:prstGeom prst="rect">
            <a:avLst/>
          </a:prstGeom>
          <a:noFill/>
          <a:ln w="0">
            <a:noFill/>
          </a:ln>
        </p:spPr>
        <p:txBody>
          <a:bodyPr lIns="0" rIns="0" tIns="0" bIns="0" anchor="t">
            <a:noAutofit/>
          </a:bodyPr>
          <a:lstStyle>
            <a:lvl1pPr indent="0">
              <a:buNone/>
              <a:defRPr b="0" lang="en-US" sz="1400" spc="-1" strike="noStrike">
                <a:solidFill>
                  <a:srgbClr val="000000"/>
                </a:solidFill>
                <a:latin typeface="Times New Roman"/>
              </a:defRPr>
            </a:lvl1pPr>
          </a:lstStyle>
          <a:p>
            <a:pPr indent="0">
              <a:buNone/>
            </a:pPr>
            <a:r>
              <a:rPr b="0" lang="en-US" sz="1400" spc="-1" strike="noStrike">
                <a:solidFill>
                  <a:srgbClr val="000000"/>
                </a:solidFill>
                <a:latin typeface="Times New Roman"/>
              </a:rPr>
              <a:t>&lt;date/time&gt;</a:t>
            </a:r>
            <a:endParaRPr b="0" lang="en-US" sz="1400" spc="-1" strike="noStrike">
              <a:solidFill>
                <a:srgbClr val="000000"/>
              </a:solidFill>
              <a:latin typeface="Times New Roman"/>
            </a:endParaRPr>
          </a:p>
        </p:txBody>
      </p:sp>
      <p:sp>
        <p:nvSpPr>
          <p:cNvPr id="7" name="PlaceHolder 4"/>
          <p:cNvSpPr>
            <a:spLocks noGrp="1"/>
          </p:cNvSpPr>
          <p:nvPr>
            <p:ph type="ftr" idx="2"/>
          </p:nvPr>
        </p:nvSpPr>
        <p:spPr>
          <a:xfrm>
            <a:off x="3447360" y="5165280"/>
            <a:ext cx="3195000" cy="390600"/>
          </a:xfrm>
          <a:prstGeom prst="rect">
            <a:avLst/>
          </a:prstGeom>
          <a:noFill/>
          <a:ln w="0">
            <a:noFill/>
          </a:ln>
        </p:spPr>
        <p:txBody>
          <a:bodyPr lIns="0" rIns="0" tIns="0" bIns="0" anchor="t">
            <a:noAutofit/>
          </a:bodyPr>
          <a:lstStyle>
            <a:lvl1pPr indent="0" algn="ctr">
              <a:buNone/>
              <a:defRPr b="0" lang="en-US" sz="1400" spc="-1" strike="noStrike">
                <a:solidFill>
                  <a:srgbClr val="000000"/>
                </a:solidFill>
                <a:latin typeface="Times New Roman"/>
              </a:defRPr>
            </a:lvl1pPr>
          </a:lstStyle>
          <a:p>
            <a:pPr indent="0" algn="ctr">
              <a:buNone/>
            </a:pPr>
            <a:r>
              <a:rPr b="0" lang="en-US" sz="1400" spc="-1" strike="noStrike">
                <a:solidFill>
                  <a:srgbClr val="000000"/>
                </a:solidFill>
                <a:latin typeface="Times New Roman"/>
              </a:rPr>
              <a:t>&lt;footer&gt;</a:t>
            </a:r>
            <a:endParaRPr b="0" lang="en-US" sz="1400" spc="-1" strike="noStrike">
              <a:solidFill>
                <a:srgbClr val="000000"/>
              </a:solidFill>
              <a:latin typeface="Times New Roman"/>
            </a:endParaRPr>
          </a:p>
        </p:txBody>
      </p:sp>
      <p:sp>
        <p:nvSpPr>
          <p:cNvPr id="8" name="PlaceHolder 5"/>
          <p:cNvSpPr>
            <a:spLocks noGrp="1"/>
          </p:cNvSpPr>
          <p:nvPr>
            <p:ph type="sldNum" idx="3"/>
          </p:nvPr>
        </p:nvSpPr>
        <p:spPr>
          <a:xfrm>
            <a:off x="7227360" y="5165280"/>
            <a:ext cx="2348280" cy="390600"/>
          </a:xfrm>
          <a:prstGeom prst="rect">
            <a:avLst/>
          </a:prstGeom>
          <a:noFill/>
          <a:ln w="0">
            <a:noFill/>
          </a:ln>
        </p:spPr>
        <p:txBody>
          <a:bodyPr lIns="0" rIns="0" tIns="0" bIns="0" anchor="t">
            <a:noAutofit/>
          </a:bodyPr>
          <a:lstStyle>
            <a:lvl1pPr indent="0" algn="r">
              <a:buNone/>
              <a:defRPr b="0" lang="en-US" sz="1400" spc="-1" strike="noStrike">
                <a:solidFill>
                  <a:srgbClr val="000000"/>
                </a:solidFill>
                <a:latin typeface="Times New Roman"/>
              </a:defRPr>
            </a:lvl1pPr>
          </a:lstStyle>
          <a:p>
            <a:pPr indent="0" algn="r">
              <a:buNone/>
            </a:pPr>
            <a:fld id="{0EB1D3E0-D96B-4922-9377-3915A7E84E3B}"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51" r:id="rId2"/>
    <p:sldLayoutId id="2147483652" r:id="rId3"/>
    <p:sldLayoutId id="2147483653" r:id="rId4"/>
    <p:sldLayoutId id="2147483654" r:id="rId5"/>
  </p:sldLayoutIdLst>
</p:sldMaster>
</file>

<file path=ppt/slides/_rels/slide1.xml.rels><?xml version="1.0" encoding="UTF-8"?>
<Relationships xmlns="http://schemas.openxmlformats.org/package/2006/relationships"><Relationship Id="rId1" Type="http://schemas.openxmlformats.org/officeDocument/2006/relationships/image" Target="../media/image1.jpeg"/><Relationship Id="rId2" Type="http://schemas.openxmlformats.org/officeDocument/2006/relationships/slideLayout" Target="../slideLayouts/slideLayout3.xml"/>
</Relationships>
</file>

<file path=ppt/slides/_rels/slide10.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3.xml"/>
</Relationships>
</file>

<file path=ppt/slides/_rels/slide11.xml.rels><?xml version="1.0" encoding="UTF-8"?>
<Relationships xmlns="http://schemas.openxmlformats.org/package/2006/relationships"><Relationship Id="rId1" Type="http://schemas.openxmlformats.org/officeDocument/2006/relationships/image" Target="../media/image3.jpeg"/><Relationship Id="rId2" Type="http://schemas.openxmlformats.org/officeDocument/2006/relationships/slideLayout" Target="../slideLayouts/slideLayout5.xml"/>
</Relationships>
</file>

<file path=ppt/slides/_rels/slide12.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3.xml"/>
</Relationships>
</file>

<file path=ppt/slides/_rels/slide13.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3.xml"/>
</Relationships>
</file>

<file path=ppt/slides/_rels/slide14.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4.xml"/>
</Relationships>
</file>

<file path=ppt/slides/_rels/slide15.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4.xml"/>
</Relationships>
</file>

<file path=ppt/slides/_rels/slide16.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4.xml"/>
</Relationships>
</file>

<file path=ppt/slides/_rels/slide17.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4.xml"/>
</Relationships>
</file>

<file path=ppt/slides/_rels/slide18.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2.xml"/>
</Relationships>
</file>

<file path=ppt/slides/_rels/slide19.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2.xml"/>
</Relationships>
</file>

<file path=ppt/slides/_rels/slide2.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4.xml"/>
</Relationships>
</file>

<file path=ppt/slides/_rels/slide20.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2.xml"/>
</Relationships>
</file>

<file path=ppt/slides/_rels/slide21.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2.xml"/>
</Relationships>
</file>

<file path=ppt/slides/_rels/slide22.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4.xml"/>
</Relationships>
</file>

<file path=ppt/slides/_rels/slide23.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4.xml"/>
</Relationships>
</file>

<file path=ppt/slides/_rels/slide24.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4.xml"/>
</Relationships>
</file>

<file path=ppt/slides/_rels/slide25.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3.xml"/>
</Relationships>
</file>

<file path=ppt/slides/_rels/slide26.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4.xml"/>
</Relationships>
</file>

<file path=ppt/slides/_rels/slide27.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4.xml"/>
</Relationships>
</file>

<file path=ppt/slides/_rels/slide28.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4.xml"/>
</Relationships>
</file>

<file path=ppt/slides/_rels/slide29.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4.xml"/>
</Relationships>
</file>

<file path=ppt/slides/_rels/slide3.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4.xml"/>
</Relationships>
</file>

<file path=ppt/slides/_rels/slide30.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4.xml"/>
</Relationships>
</file>

<file path=ppt/slides/_rels/slide31.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4.xml"/>
</Relationships>
</file>

<file path=ppt/slides/_rels/slide32.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4.xml"/>
</Relationships>
</file>

<file path=ppt/slides/_rels/slide33.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4.xml"/>
</Relationships>
</file>

<file path=ppt/slides/_rels/slide34.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4.xml"/>
</Relationships>
</file>

<file path=ppt/slides/_rels/slide35.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4.xml"/>
</Relationships>
</file>

<file path=ppt/slides/_rels/slide36.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4.xml"/>
</Relationships>
</file>

<file path=ppt/slides/_rels/slide37.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4.xml"/>
</Relationships>
</file>

<file path=ppt/slides/_rels/slide38.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4.xml"/>
</Relationships>
</file>

<file path=ppt/slides/_rels/slide39.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4.xml"/>
</Relationships>
</file>

<file path=ppt/slides/_rels/slide4.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4.xml"/>
</Relationships>
</file>

<file path=ppt/slides/_rels/slide40.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4.xml"/>
</Relationships>
</file>

<file path=ppt/slides/_rels/slide41.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3.xml"/>
</Relationships>
</file>

<file path=ppt/slides/_rels/slide42.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4.xml"/>
</Relationships>
</file>

<file path=ppt/slides/_rels/slide43.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4.xml"/>
</Relationships>
</file>

<file path=ppt/slides/_rels/slide44.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4.xml"/>
</Relationships>
</file>

<file path=ppt/slides/_rels/slide45.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4.xml"/>
</Relationships>
</file>

<file path=ppt/slides/_rels/slide46.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4.xml"/>
</Relationships>
</file>

<file path=ppt/slides/_rels/slide5.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4.xml"/>
</Relationships>
</file>

<file path=ppt/slides/_rels/slide6.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4.xml"/>
</Relationships>
</file>

<file path=ppt/slides/_rels/slide7.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3.xml"/>
</Relationships>
</file>

<file path=ppt/slides/_rels/slide8.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4.xml"/>
</Relationships>
</file>

<file path=ppt/slides/_rels/slide9.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4.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3" name="PlaceHolder 1"/>
          <p:cNvSpPr>
            <a:spLocks noGrp="1"/>
          </p:cNvSpPr>
          <p:nvPr>
            <p:ph type="subTitle"/>
          </p:nvPr>
        </p:nvSpPr>
        <p:spPr>
          <a:xfrm>
            <a:off x="504000" y="640800"/>
            <a:ext cx="9071640" cy="4388400"/>
          </a:xfrm>
          <a:prstGeom prst="rect">
            <a:avLst/>
          </a:prstGeom>
          <a:noFill/>
          <a:ln w="0">
            <a:noFill/>
          </a:ln>
        </p:spPr>
        <p:txBody>
          <a:bodyPr lIns="0" rIns="0" tIns="0" bIns="0" anchor="ctr">
            <a:noAutofit/>
          </a:bodyPr>
          <a:p>
            <a:pPr algn="ctr">
              <a:lnSpc>
                <a:spcPct val="115000"/>
              </a:lnSpc>
            </a:pPr>
            <a:r>
              <a:rPr b="0" lang="en" sz="4800" spc="-1" strike="noStrike">
                <a:solidFill>
                  <a:srgbClr val="ffffff"/>
                </a:solidFill>
                <a:latin typeface="Arial Black"/>
                <a:ea typeface="Arial"/>
              </a:rPr>
              <a:t>How to Spot Legitimate Emails from Fake Ones </a:t>
            </a:r>
            <a:r>
              <a:rPr b="0" lang="en" sz="3600" spc="-1" strike="noStrike">
                <a:solidFill>
                  <a:srgbClr val="ffffff"/>
                </a:solidFill>
                <a:latin typeface="Arial Black"/>
                <a:ea typeface="Arial"/>
              </a:rPr>
              <a:t>(Protecting Your Computer Against Cyber Attacks)</a:t>
            </a:r>
            <a:endParaRPr b="0" lang="en-US" sz="36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29" name="PlaceHolder 1"/>
          <p:cNvSpPr>
            <a:spLocks noGrp="1"/>
          </p:cNvSpPr>
          <p:nvPr>
            <p:ph type="subTitle"/>
          </p:nvPr>
        </p:nvSpPr>
        <p:spPr>
          <a:xfrm>
            <a:off x="504000" y="640800"/>
            <a:ext cx="9071640" cy="4388400"/>
          </a:xfrm>
          <a:prstGeom prst="rect">
            <a:avLst/>
          </a:prstGeom>
          <a:noFill/>
          <a:ln w="0">
            <a:noFill/>
          </a:ln>
        </p:spPr>
        <p:txBody>
          <a:bodyPr lIns="0" rIns="0" tIns="0" bIns="0" anchor="ctr">
            <a:noAutofit/>
          </a:bodyPr>
          <a:p>
            <a:pPr algn="ctr"/>
            <a:r>
              <a:rPr b="0" lang="en-US" sz="4000" spc="-1" strike="noStrike">
                <a:solidFill>
                  <a:srgbClr val="000000"/>
                </a:solidFill>
                <a:latin typeface="Arial"/>
              </a:rPr>
              <a:t>The goal here is for them to steal credentials like your login name, password, credit card number, or any data that is linked to you personally.</a:t>
            </a:r>
            <a:endParaRPr b="0" lang="en-US" sz="4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000000"/>
        </a:solidFill>
      </p:bgPr>
    </p:bg>
    <p:spTree>
      <p:nvGrpSpPr>
        <p:cNvPr id="1" name=""/>
        <p:cNvGrpSpPr/>
        <p:nvPr/>
      </p:nvGrpSpPr>
      <p:grpSpPr>
        <a:xfrm>
          <a:off x="0" y="0"/>
          <a:ext cx="0" cy="0"/>
          <a:chOff x="0" y="0"/>
          <a:chExt cx="0" cy="0"/>
        </a:xfrm>
      </p:grpSpPr>
      <p:pic>
        <p:nvPicPr>
          <p:cNvPr id="30" name="" descr=""/>
          <p:cNvPicPr/>
          <p:nvPr/>
        </p:nvPicPr>
        <p:blipFill>
          <a:blip r:embed="rId1"/>
          <a:stretch/>
        </p:blipFill>
        <p:spPr>
          <a:xfrm>
            <a:off x="6480" y="3960"/>
            <a:ext cx="10079640" cy="5669640"/>
          </a:xfrm>
          <a:prstGeom prst="rect">
            <a:avLst/>
          </a:prstGeom>
          <a:ln w="0">
            <a:noFill/>
          </a:ln>
        </p:spPr>
      </p:pic>
    </p:spTree>
  </p:cSld>
  <mc:AlternateContent>
    <mc:Choice Requires="p14">
      <p:transition spd="slow" p14:dur="2000"/>
    </mc:Choice>
    <mc:Fallback>
      <p:transition spd="slow"/>
    </mc:Fallback>
  </mc:AlternateContent>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31" name="PlaceHolder 1"/>
          <p:cNvSpPr>
            <a:spLocks noGrp="1"/>
          </p:cNvSpPr>
          <p:nvPr>
            <p:ph type="subTitle"/>
          </p:nvPr>
        </p:nvSpPr>
        <p:spPr>
          <a:xfrm>
            <a:off x="504000" y="640800"/>
            <a:ext cx="9071640" cy="4388400"/>
          </a:xfrm>
          <a:prstGeom prst="rect">
            <a:avLst/>
          </a:prstGeom>
          <a:noFill/>
          <a:ln w="0">
            <a:noFill/>
          </a:ln>
        </p:spPr>
        <p:txBody>
          <a:bodyPr lIns="0" rIns="0" tIns="0" bIns="0" anchor="ctr">
            <a:noAutofit/>
          </a:bodyPr>
          <a:p>
            <a:pPr algn="ctr"/>
            <a:r>
              <a:rPr b="0" lang="en-US" sz="4000" spc="-1" strike="noStrike">
                <a:solidFill>
                  <a:srgbClr val="000000"/>
                </a:solidFill>
                <a:latin typeface="Arial"/>
              </a:rPr>
              <a:t>This can escalate quickly, so you need to know the difference between a legitimate email and one that is fake.</a:t>
            </a:r>
            <a:endParaRPr b="0" lang="en-US" sz="4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32" name="PlaceHolder 1"/>
          <p:cNvSpPr>
            <a:spLocks noGrp="1"/>
          </p:cNvSpPr>
          <p:nvPr>
            <p:ph type="subTitle"/>
          </p:nvPr>
        </p:nvSpPr>
        <p:spPr>
          <a:xfrm>
            <a:off x="504000" y="226080"/>
            <a:ext cx="9071640" cy="4388400"/>
          </a:xfrm>
          <a:prstGeom prst="rect">
            <a:avLst/>
          </a:prstGeom>
          <a:noFill/>
          <a:ln w="0">
            <a:noFill/>
          </a:ln>
        </p:spPr>
        <p:txBody>
          <a:bodyPr lIns="0" rIns="0" tIns="0" bIns="0" anchor="ctr">
            <a:noAutofit/>
          </a:bodyPr>
          <a:p>
            <a:pPr algn="ctr"/>
            <a:r>
              <a:rPr b="0" lang="en-US" sz="4000" spc="-1" strike="noStrike">
                <a:solidFill>
                  <a:srgbClr val="000000"/>
                </a:solidFill>
                <a:latin typeface="Arial"/>
              </a:rPr>
              <a:t>Characteristics of Legitimate Emails</a:t>
            </a:r>
            <a:endParaRPr b="0" lang="en-US" sz="4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33" name="PlaceHolder 1"/>
          <p:cNvSpPr>
            <a:spLocks noGrp="1"/>
          </p:cNvSpPr>
          <p:nvPr>
            <p:ph type="title"/>
          </p:nvPr>
        </p:nvSpPr>
        <p:spPr>
          <a:xfrm>
            <a:off x="504000" y="592200"/>
            <a:ext cx="9071640" cy="946440"/>
          </a:xfrm>
          <a:prstGeom prst="rect">
            <a:avLst/>
          </a:prstGeom>
          <a:noFill/>
          <a:ln w="0">
            <a:noFill/>
          </a:ln>
        </p:spPr>
        <p:txBody>
          <a:bodyPr lIns="0" rIns="0" tIns="0" bIns="0" anchor="ctr">
            <a:noAutofit/>
          </a:bodyPr>
          <a:p>
            <a:pPr indent="0" algn="ctr">
              <a:buNone/>
            </a:pPr>
            <a:r>
              <a:rPr b="1" lang="en-US" sz="4400" spc="-1" strike="noStrike" cap="all">
                <a:solidFill>
                  <a:srgbClr val="000000"/>
                </a:solidFill>
                <a:latin typeface="Arial"/>
              </a:rPr>
              <a:t>Clear sender information</a:t>
            </a:r>
            <a:endParaRPr b="0" lang="en-US" sz="4400" spc="-1" strike="noStrike" cap="all">
              <a:solidFill>
                <a:srgbClr val="000000"/>
              </a:solidFill>
              <a:latin typeface="Arial"/>
            </a:endParaRPr>
          </a:p>
        </p:txBody>
      </p:sp>
    </p:spTree>
  </p:cSld>
  <mc:AlternateContent>
    <mc:Choice Requires="p14">
      <p:transition spd="slow" p14:dur="2000"/>
    </mc:Choice>
    <mc:Fallback>
      <p:transition spd="slow"/>
    </mc:Fallback>
  </mc:AlternateContent>
</p:sld>
</file>

<file path=ppt/slides/slide1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34" name="PlaceHolder 1"/>
          <p:cNvSpPr>
            <a:spLocks noGrp="1"/>
          </p:cNvSpPr>
          <p:nvPr>
            <p:ph type="title"/>
          </p:nvPr>
        </p:nvSpPr>
        <p:spPr>
          <a:xfrm>
            <a:off x="504000" y="592200"/>
            <a:ext cx="9071640" cy="946440"/>
          </a:xfrm>
          <a:prstGeom prst="rect">
            <a:avLst/>
          </a:prstGeom>
          <a:noFill/>
          <a:ln w="0">
            <a:noFill/>
          </a:ln>
        </p:spPr>
        <p:txBody>
          <a:bodyPr lIns="0" rIns="0" tIns="0" bIns="0" anchor="ctr">
            <a:noAutofit/>
          </a:bodyPr>
          <a:p>
            <a:pPr indent="0" algn="ctr">
              <a:buNone/>
            </a:pPr>
            <a:r>
              <a:rPr b="1" lang="en-US" sz="4400" spc="-1" strike="noStrike" cap="all">
                <a:solidFill>
                  <a:srgbClr val="000000"/>
                </a:solidFill>
                <a:latin typeface="Arial"/>
              </a:rPr>
              <a:t>Clear sender information</a:t>
            </a:r>
            <a:endParaRPr b="0" lang="en-US" sz="4400" spc="-1" strike="noStrike" cap="all">
              <a:solidFill>
                <a:srgbClr val="000000"/>
              </a:solidFill>
              <a:latin typeface="Arial"/>
            </a:endParaRPr>
          </a:p>
        </p:txBody>
      </p:sp>
      <p:sp>
        <p:nvSpPr>
          <p:cNvPr id="35" name="PlaceHolder 2"/>
          <p:cNvSpPr>
            <a:spLocks noGrp="1"/>
          </p:cNvSpPr>
          <p:nvPr>
            <p:ph/>
          </p:nvPr>
        </p:nvSpPr>
        <p:spPr>
          <a:xfrm>
            <a:off x="504000" y="1803960"/>
            <a:ext cx="9071640" cy="206208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2800" spc="-1" strike="noStrike">
                <a:solidFill>
                  <a:srgbClr val="000000"/>
                </a:solidFill>
                <a:latin typeface="Arial Narrow"/>
              </a:rPr>
              <a:t>First, you want to make sure that the sender information is clear. </a:t>
            </a:r>
            <a:endParaRPr b="0" lang="en-US" sz="28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1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36" name="PlaceHolder 1"/>
          <p:cNvSpPr>
            <a:spLocks noGrp="1"/>
          </p:cNvSpPr>
          <p:nvPr>
            <p:ph type="title"/>
          </p:nvPr>
        </p:nvSpPr>
        <p:spPr>
          <a:xfrm>
            <a:off x="504000" y="592200"/>
            <a:ext cx="9071640" cy="946440"/>
          </a:xfrm>
          <a:prstGeom prst="rect">
            <a:avLst/>
          </a:prstGeom>
          <a:noFill/>
          <a:ln w="0">
            <a:noFill/>
          </a:ln>
        </p:spPr>
        <p:txBody>
          <a:bodyPr lIns="0" rIns="0" tIns="0" bIns="0" anchor="ctr">
            <a:noAutofit/>
          </a:bodyPr>
          <a:p>
            <a:pPr indent="0" algn="ctr">
              <a:buNone/>
            </a:pPr>
            <a:r>
              <a:rPr b="1" lang="en-US" sz="4400" spc="-1" strike="noStrike" cap="all">
                <a:solidFill>
                  <a:srgbClr val="000000"/>
                </a:solidFill>
                <a:latin typeface="Arial"/>
              </a:rPr>
              <a:t>Clear sender information</a:t>
            </a:r>
            <a:endParaRPr b="0" lang="en-US" sz="4400" spc="-1" strike="noStrike" cap="all">
              <a:solidFill>
                <a:srgbClr val="000000"/>
              </a:solidFill>
              <a:latin typeface="Arial"/>
            </a:endParaRPr>
          </a:p>
        </p:txBody>
      </p:sp>
      <p:sp>
        <p:nvSpPr>
          <p:cNvPr id="37" name="PlaceHolder 2"/>
          <p:cNvSpPr>
            <a:spLocks noGrp="1"/>
          </p:cNvSpPr>
          <p:nvPr>
            <p:ph/>
          </p:nvPr>
        </p:nvSpPr>
        <p:spPr>
          <a:xfrm>
            <a:off x="504000" y="1803960"/>
            <a:ext cx="9071640" cy="206208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2800" spc="-1" strike="noStrike">
                <a:solidFill>
                  <a:srgbClr val="000000"/>
                </a:solidFill>
                <a:latin typeface="Arial Narrow"/>
              </a:rPr>
              <a:t>First, you want to make sure that the sender information is clear. </a:t>
            </a:r>
            <a:endParaRPr b="0" lang="en-US" sz="28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2800" spc="-1" strike="noStrike">
                <a:solidFill>
                  <a:srgbClr val="000000"/>
                </a:solidFill>
                <a:latin typeface="Arial Narrow"/>
              </a:rPr>
              <a:t>It matches the company's domain name, and it is from a known and trusted source.</a:t>
            </a:r>
            <a:endParaRPr b="0" lang="en-US" sz="28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1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38" name="PlaceHolder 1"/>
          <p:cNvSpPr>
            <a:spLocks noGrp="1"/>
          </p:cNvSpPr>
          <p:nvPr>
            <p:ph type="title"/>
          </p:nvPr>
        </p:nvSpPr>
        <p:spPr>
          <a:xfrm>
            <a:off x="504000" y="592200"/>
            <a:ext cx="9071640" cy="946440"/>
          </a:xfrm>
          <a:prstGeom prst="rect">
            <a:avLst/>
          </a:prstGeom>
          <a:noFill/>
          <a:ln w="0">
            <a:noFill/>
          </a:ln>
        </p:spPr>
        <p:txBody>
          <a:bodyPr lIns="0" rIns="0" tIns="0" bIns="0" anchor="ctr">
            <a:noAutofit/>
          </a:bodyPr>
          <a:p>
            <a:pPr indent="0" algn="ctr">
              <a:buNone/>
            </a:pPr>
            <a:r>
              <a:rPr b="1" lang="en-US" sz="4400" spc="-1" strike="noStrike" cap="all">
                <a:solidFill>
                  <a:srgbClr val="000000"/>
                </a:solidFill>
                <a:latin typeface="Arial"/>
              </a:rPr>
              <a:t>Clear sender information</a:t>
            </a:r>
            <a:endParaRPr b="0" lang="en-US" sz="4400" spc="-1" strike="noStrike" cap="all">
              <a:solidFill>
                <a:srgbClr val="000000"/>
              </a:solidFill>
              <a:latin typeface="Arial"/>
            </a:endParaRPr>
          </a:p>
        </p:txBody>
      </p:sp>
      <p:sp>
        <p:nvSpPr>
          <p:cNvPr id="39" name="PlaceHolder 2"/>
          <p:cNvSpPr>
            <a:spLocks noGrp="1"/>
          </p:cNvSpPr>
          <p:nvPr>
            <p:ph/>
          </p:nvPr>
        </p:nvSpPr>
        <p:spPr>
          <a:xfrm>
            <a:off x="504000" y="1803960"/>
            <a:ext cx="9071640" cy="206208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2800" spc="-1" strike="noStrike">
                <a:solidFill>
                  <a:srgbClr val="000000"/>
                </a:solidFill>
                <a:latin typeface="Arial Narrow"/>
              </a:rPr>
              <a:t>First, you want to make sure that the sender information is clear. </a:t>
            </a:r>
            <a:endParaRPr b="0" lang="en-US" sz="28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2800" spc="-1" strike="noStrike">
                <a:solidFill>
                  <a:srgbClr val="000000"/>
                </a:solidFill>
                <a:latin typeface="Arial Narrow"/>
              </a:rPr>
              <a:t>It matches the company's domain name, and it is from a known and trusted source. </a:t>
            </a:r>
            <a:endParaRPr b="0" lang="en-US" sz="28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2800" spc="-1" strike="noStrike">
                <a:solidFill>
                  <a:srgbClr val="000000"/>
                </a:solidFill>
                <a:latin typeface="Arial Narrow"/>
              </a:rPr>
              <a:t>So, if it's from Amazon, look for Amazon.com as the domain.</a:t>
            </a:r>
            <a:endParaRPr b="0" lang="en-US" sz="28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1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40" name="PlaceHolder 1"/>
          <p:cNvSpPr>
            <a:spLocks noGrp="1"/>
          </p:cNvSpPr>
          <p:nvPr>
            <p:ph type="title"/>
          </p:nvPr>
        </p:nvSpPr>
        <p:spPr>
          <a:xfrm>
            <a:off x="504000" y="578160"/>
            <a:ext cx="9071640" cy="1250280"/>
          </a:xfrm>
          <a:prstGeom prst="rect">
            <a:avLst/>
          </a:prstGeom>
          <a:noFill/>
          <a:ln w="0">
            <a:noFill/>
          </a:ln>
        </p:spPr>
        <p:txBody>
          <a:bodyPr lIns="0" rIns="0" tIns="0" bIns="0" anchor="ctr">
            <a:noAutofit/>
          </a:bodyPr>
          <a:p>
            <a:pPr indent="0" algn="ctr">
              <a:buNone/>
            </a:pPr>
            <a:r>
              <a:rPr b="1" lang="en-US" sz="4400" spc="-1" strike="noStrike" cap="all">
                <a:solidFill>
                  <a:srgbClr val="000000"/>
                </a:solidFill>
                <a:latin typeface="Arial"/>
              </a:rPr>
              <a:t>Proper grammar and spelling</a:t>
            </a:r>
            <a:endParaRPr b="0" lang="en-US" sz="4400" spc="-1" strike="noStrike" cap="all">
              <a:solidFill>
                <a:srgbClr val="000000"/>
              </a:solidFill>
              <a:latin typeface="Arial"/>
            </a:endParaRPr>
          </a:p>
        </p:txBody>
      </p:sp>
    </p:spTree>
  </p:cSld>
  <mc:AlternateContent>
    <mc:Choice Requires="p14">
      <p:transition spd="slow" p14:dur="2000"/>
    </mc:Choice>
    <mc:Fallback>
      <p:transition spd="slow"/>
    </mc:Fallback>
  </mc:AlternateContent>
</p:sld>
</file>

<file path=ppt/slides/slide1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41" name="PlaceHolder 1"/>
          <p:cNvSpPr>
            <a:spLocks noGrp="1"/>
          </p:cNvSpPr>
          <p:nvPr>
            <p:ph type="title"/>
          </p:nvPr>
        </p:nvSpPr>
        <p:spPr>
          <a:xfrm>
            <a:off x="504000" y="578160"/>
            <a:ext cx="9071640" cy="1250280"/>
          </a:xfrm>
          <a:prstGeom prst="rect">
            <a:avLst/>
          </a:prstGeom>
          <a:noFill/>
          <a:ln w="0">
            <a:noFill/>
          </a:ln>
        </p:spPr>
        <p:txBody>
          <a:bodyPr lIns="0" rIns="0" tIns="0" bIns="0" anchor="ctr">
            <a:noAutofit/>
          </a:bodyPr>
          <a:p>
            <a:pPr indent="0" algn="ctr">
              <a:buNone/>
            </a:pPr>
            <a:r>
              <a:rPr b="1" lang="en-US" sz="4400" spc="-1" strike="noStrike" cap="all">
                <a:solidFill>
                  <a:srgbClr val="000000"/>
                </a:solidFill>
                <a:latin typeface="Arial"/>
              </a:rPr>
              <a:t>Proper grammar and spelling</a:t>
            </a:r>
            <a:endParaRPr b="0" lang="en-US" sz="4400" spc="-1" strike="noStrike" cap="all">
              <a:solidFill>
                <a:srgbClr val="000000"/>
              </a:solidFill>
              <a:latin typeface="Arial"/>
            </a:endParaRPr>
          </a:p>
        </p:txBody>
      </p:sp>
      <p:sp>
        <p:nvSpPr>
          <p:cNvPr id="42" name="PlaceHolder 2"/>
          <p:cNvSpPr>
            <a:spLocks noGrp="1"/>
          </p:cNvSpPr>
          <p:nvPr>
            <p:ph type="subTitle"/>
          </p:nvPr>
        </p:nvSpPr>
        <p:spPr>
          <a:xfrm>
            <a:off x="504000" y="1492920"/>
            <a:ext cx="9071640" cy="3288240"/>
          </a:xfrm>
          <a:prstGeom prst="rect">
            <a:avLst/>
          </a:prstGeom>
          <a:noFill/>
          <a:ln w="0">
            <a:noFill/>
          </a:ln>
        </p:spPr>
        <p:txBody>
          <a:bodyPr lIns="0" rIns="0" tIns="0" bIns="0" anchor="ctr">
            <a:noAutofit/>
          </a:bodyPr>
          <a:p>
            <a:pPr indent="0" algn="ctr">
              <a:buNone/>
            </a:pPr>
            <a:r>
              <a:rPr b="0" lang="en-US" sz="3600" spc="-1" strike="noStrike">
                <a:solidFill>
                  <a:srgbClr val="000000"/>
                </a:solidFill>
                <a:latin typeface="Arial"/>
              </a:rPr>
              <a:t>All legitimate emails should be professionally written, which means grammar and spelling need to be correct.</a:t>
            </a:r>
            <a:endParaRPr b="0" lang="en-US" sz="36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4"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15" name="PlaceHolder 2"/>
          <p:cNvSpPr>
            <a:spLocks noGrp="1"/>
          </p:cNvSpPr>
          <p:nvPr>
            <p:ph/>
          </p:nvPr>
        </p:nvSpPr>
        <p:spPr>
          <a:xfrm>
            <a:off x="504000" y="1291320"/>
            <a:ext cx="9071640" cy="308772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In this presentation, we're going to help you determine what an email should look like when it's legitimate versus one that is fake.</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2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43" name="PlaceHolder 1"/>
          <p:cNvSpPr>
            <a:spLocks noGrp="1"/>
          </p:cNvSpPr>
          <p:nvPr>
            <p:ph type="title"/>
          </p:nvPr>
        </p:nvSpPr>
        <p:spPr>
          <a:xfrm>
            <a:off x="504000" y="687600"/>
            <a:ext cx="9071640" cy="1250280"/>
          </a:xfrm>
          <a:prstGeom prst="rect">
            <a:avLst/>
          </a:prstGeom>
          <a:noFill/>
          <a:ln w="0">
            <a:noFill/>
          </a:ln>
        </p:spPr>
        <p:txBody>
          <a:bodyPr lIns="0" rIns="0" tIns="0" bIns="0" anchor="ctr">
            <a:noAutofit/>
          </a:bodyPr>
          <a:p>
            <a:pPr indent="0" algn="ctr">
              <a:buNone/>
            </a:pPr>
            <a:r>
              <a:rPr b="1" lang="en-US" sz="4400" spc="-1" strike="noStrike" cap="all">
                <a:solidFill>
                  <a:srgbClr val="000000"/>
                </a:solidFill>
                <a:latin typeface="Arial"/>
              </a:rPr>
              <a:t>Professional tone and appearance</a:t>
            </a:r>
            <a:endParaRPr b="0" lang="en-US" sz="4400" spc="-1" strike="noStrike" cap="all">
              <a:solidFill>
                <a:srgbClr val="000000"/>
              </a:solidFill>
              <a:latin typeface="Arial"/>
            </a:endParaRPr>
          </a:p>
        </p:txBody>
      </p:sp>
      <p:sp>
        <p:nvSpPr>
          <p:cNvPr id="44" name="PlaceHolder 2"/>
          <p:cNvSpPr>
            <a:spLocks noGrp="1"/>
          </p:cNvSpPr>
          <p:nvPr>
            <p:ph type="subTitle"/>
          </p:nvPr>
        </p:nvSpPr>
        <p:spPr>
          <a:xfrm>
            <a:off x="504000" y="1326600"/>
            <a:ext cx="9071640" cy="3288240"/>
          </a:xfrm>
          <a:prstGeom prst="rect">
            <a:avLst/>
          </a:prstGeom>
          <a:noFill/>
          <a:ln w="0">
            <a:noFill/>
          </a:ln>
        </p:spPr>
        <p:txBody>
          <a:bodyPr lIns="0" rIns="0" tIns="0" bIns="0" anchor="ctr">
            <a:noAutofit/>
          </a:bodyPr>
          <a:p>
            <a:pPr indent="0" algn="ctr">
              <a:buNone/>
            </a:pPr>
            <a:endParaRPr b="0" lang="en-US" sz="4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45" name="PlaceHolder 1"/>
          <p:cNvSpPr>
            <a:spLocks noGrp="1"/>
          </p:cNvSpPr>
          <p:nvPr>
            <p:ph type="title"/>
          </p:nvPr>
        </p:nvSpPr>
        <p:spPr>
          <a:xfrm>
            <a:off x="504000" y="687600"/>
            <a:ext cx="9071640" cy="1250280"/>
          </a:xfrm>
          <a:prstGeom prst="rect">
            <a:avLst/>
          </a:prstGeom>
          <a:noFill/>
          <a:ln w="0">
            <a:noFill/>
          </a:ln>
        </p:spPr>
        <p:txBody>
          <a:bodyPr lIns="0" rIns="0" tIns="0" bIns="0" anchor="ctr">
            <a:noAutofit/>
          </a:bodyPr>
          <a:p>
            <a:pPr indent="0" algn="ctr">
              <a:buNone/>
            </a:pPr>
            <a:r>
              <a:rPr b="1" lang="en-US" sz="4400" spc="-1" strike="noStrike" cap="all">
                <a:solidFill>
                  <a:srgbClr val="000000"/>
                </a:solidFill>
                <a:latin typeface="Arial"/>
              </a:rPr>
              <a:t>Professional tone and appearance</a:t>
            </a:r>
            <a:endParaRPr b="0" lang="en-US" sz="4400" spc="-1" strike="noStrike" cap="all">
              <a:solidFill>
                <a:srgbClr val="000000"/>
              </a:solidFill>
              <a:latin typeface="Arial"/>
            </a:endParaRPr>
          </a:p>
        </p:txBody>
      </p:sp>
      <p:sp>
        <p:nvSpPr>
          <p:cNvPr id="46" name="PlaceHolder 2"/>
          <p:cNvSpPr>
            <a:spLocks noGrp="1"/>
          </p:cNvSpPr>
          <p:nvPr>
            <p:ph type="subTitle"/>
          </p:nvPr>
        </p:nvSpPr>
        <p:spPr>
          <a:xfrm>
            <a:off x="504000" y="1326600"/>
            <a:ext cx="9071640" cy="3288240"/>
          </a:xfrm>
          <a:prstGeom prst="rect">
            <a:avLst/>
          </a:prstGeom>
          <a:noFill/>
          <a:ln w="0">
            <a:noFill/>
          </a:ln>
        </p:spPr>
        <p:txBody>
          <a:bodyPr lIns="0" rIns="0" tIns="0" bIns="0" anchor="ctr">
            <a:noAutofit/>
          </a:bodyPr>
          <a:p>
            <a:pPr indent="0" algn="ctr">
              <a:buNone/>
            </a:pPr>
            <a:r>
              <a:rPr b="0" lang="en-US" sz="4000" spc="-1" strike="noStrike">
                <a:solidFill>
                  <a:srgbClr val="000000"/>
                </a:solidFill>
                <a:latin typeface="Arial"/>
              </a:rPr>
              <a:t>The email must be professional in tone and appearance.</a:t>
            </a:r>
            <a:endParaRPr b="0" lang="en-US" sz="4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47" name="PlaceHolder 1"/>
          <p:cNvSpPr>
            <a:spLocks noGrp="1"/>
          </p:cNvSpPr>
          <p:nvPr>
            <p:ph type="title"/>
          </p:nvPr>
        </p:nvSpPr>
        <p:spPr>
          <a:xfrm>
            <a:off x="504000" y="74160"/>
            <a:ext cx="9071640" cy="1250280"/>
          </a:xfrm>
          <a:prstGeom prst="rect">
            <a:avLst/>
          </a:prstGeom>
          <a:noFill/>
          <a:ln w="0">
            <a:noFill/>
          </a:ln>
        </p:spPr>
        <p:txBody>
          <a:bodyPr lIns="0" rIns="0" tIns="0" bIns="0" anchor="ctr">
            <a:noAutofit/>
          </a:bodyPr>
          <a:p>
            <a:pPr indent="0" algn="ctr">
              <a:buNone/>
            </a:pPr>
            <a:r>
              <a:rPr b="1" lang="en-US" sz="4400" spc="-1" strike="noStrike" cap="all">
                <a:solidFill>
                  <a:srgbClr val="000000"/>
                </a:solidFill>
                <a:latin typeface="Arial"/>
              </a:rPr>
              <a:t>Secure links and attachments</a:t>
            </a:r>
            <a:endParaRPr b="0" lang="en-US" sz="4400" spc="-1" strike="noStrike" cap="all">
              <a:solidFill>
                <a:srgbClr val="000000"/>
              </a:solidFill>
              <a:latin typeface="Arial"/>
            </a:endParaRPr>
          </a:p>
        </p:txBody>
      </p:sp>
    </p:spTree>
  </p:cSld>
  <mc:AlternateContent>
    <mc:Choice Requires="p14">
      <p:transition spd="slow" p14:dur="2000"/>
    </mc:Choice>
    <mc:Fallback>
      <p:transition spd="slow"/>
    </mc:Fallback>
  </mc:AlternateContent>
</p:sld>
</file>

<file path=ppt/slides/slide2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48" name="PlaceHolder 1"/>
          <p:cNvSpPr>
            <a:spLocks noGrp="1"/>
          </p:cNvSpPr>
          <p:nvPr>
            <p:ph type="title"/>
          </p:nvPr>
        </p:nvSpPr>
        <p:spPr>
          <a:xfrm>
            <a:off x="504000" y="74160"/>
            <a:ext cx="9071640" cy="1250280"/>
          </a:xfrm>
          <a:prstGeom prst="rect">
            <a:avLst/>
          </a:prstGeom>
          <a:noFill/>
          <a:ln w="0">
            <a:noFill/>
          </a:ln>
        </p:spPr>
        <p:txBody>
          <a:bodyPr lIns="0" rIns="0" tIns="0" bIns="0" anchor="ctr">
            <a:noAutofit/>
          </a:bodyPr>
          <a:p>
            <a:pPr indent="0" algn="ctr">
              <a:buNone/>
            </a:pPr>
            <a:r>
              <a:rPr b="1" lang="en-US" sz="4400" spc="-1" strike="noStrike" cap="all">
                <a:solidFill>
                  <a:srgbClr val="000000"/>
                </a:solidFill>
                <a:latin typeface="Arial"/>
              </a:rPr>
              <a:t>Secure links and attachments</a:t>
            </a:r>
            <a:endParaRPr b="0" lang="en-US" sz="4400" spc="-1" strike="noStrike" cap="all">
              <a:solidFill>
                <a:srgbClr val="000000"/>
              </a:solidFill>
              <a:latin typeface="Arial"/>
            </a:endParaRPr>
          </a:p>
        </p:txBody>
      </p:sp>
      <p:sp>
        <p:nvSpPr>
          <p:cNvPr id="49" name="PlaceHolder 2"/>
          <p:cNvSpPr>
            <a:spLocks noGrp="1"/>
          </p:cNvSpPr>
          <p:nvPr>
            <p:ph/>
          </p:nvPr>
        </p:nvSpPr>
        <p:spPr>
          <a:xfrm>
            <a:off x="531360" y="2000880"/>
            <a:ext cx="9071640" cy="212616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A legitimate email will rarely, if ever, ask you to click on any links or download attachments.</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2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50" name="PlaceHolder 1"/>
          <p:cNvSpPr>
            <a:spLocks noGrp="1"/>
          </p:cNvSpPr>
          <p:nvPr>
            <p:ph type="title"/>
          </p:nvPr>
        </p:nvSpPr>
        <p:spPr>
          <a:xfrm>
            <a:off x="504000" y="74160"/>
            <a:ext cx="9071640" cy="1250280"/>
          </a:xfrm>
          <a:prstGeom prst="rect">
            <a:avLst/>
          </a:prstGeom>
          <a:noFill/>
          <a:ln w="0">
            <a:noFill/>
          </a:ln>
        </p:spPr>
        <p:txBody>
          <a:bodyPr lIns="0" rIns="0" tIns="0" bIns="0" anchor="ctr">
            <a:noAutofit/>
          </a:bodyPr>
          <a:p>
            <a:pPr indent="0" algn="ctr">
              <a:buNone/>
            </a:pPr>
            <a:r>
              <a:rPr b="1" lang="en-US" sz="4400" spc="-1" strike="noStrike" cap="all">
                <a:solidFill>
                  <a:srgbClr val="000000"/>
                </a:solidFill>
                <a:latin typeface="Arial"/>
              </a:rPr>
              <a:t>Secure links and attachments</a:t>
            </a:r>
            <a:endParaRPr b="0" lang="en-US" sz="4400" spc="-1" strike="noStrike" cap="all">
              <a:solidFill>
                <a:srgbClr val="000000"/>
              </a:solidFill>
              <a:latin typeface="Arial"/>
            </a:endParaRPr>
          </a:p>
        </p:txBody>
      </p:sp>
      <p:sp>
        <p:nvSpPr>
          <p:cNvPr id="51" name="PlaceHolder 2"/>
          <p:cNvSpPr>
            <a:spLocks noGrp="1"/>
          </p:cNvSpPr>
          <p:nvPr>
            <p:ph/>
          </p:nvPr>
        </p:nvSpPr>
        <p:spPr>
          <a:xfrm>
            <a:off x="531360" y="2000880"/>
            <a:ext cx="9071640" cy="212616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A legitimate email will rarely, if ever, ask you to click on any links or download attachments. </a:t>
            </a:r>
            <a:endParaRPr b="0" lang="en-US" sz="32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Avoid clicking on any suspicious links or downloading any unexpected attachments.</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2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52" name="PlaceHolder 1"/>
          <p:cNvSpPr>
            <a:spLocks noGrp="1"/>
          </p:cNvSpPr>
          <p:nvPr>
            <p:ph type="subTitle"/>
          </p:nvPr>
        </p:nvSpPr>
        <p:spPr>
          <a:xfrm>
            <a:off x="504000" y="226080"/>
            <a:ext cx="9071640" cy="4388400"/>
          </a:xfrm>
          <a:prstGeom prst="rect">
            <a:avLst/>
          </a:prstGeom>
          <a:noFill/>
          <a:ln w="0">
            <a:noFill/>
          </a:ln>
        </p:spPr>
        <p:txBody>
          <a:bodyPr lIns="0" rIns="0" tIns="0" bIns="0" anchor="ctr">
            <a:noAutofit/>
          </a:bodyPr>
          <a:p>
            <a:pPr algn="ctr"/>
            <a:r>
              <a:rPr b="0" lang="en-US" sz="4000" spc="-1" strike="noStrike">
                <a:solidFill>
                  <a:srgbClr val="000000"/>
                </a:solidFill>
                <a:latin typeface="Arial"/>
              </a:rPr>
              <a:t>Identifying Signs of Fake Emails</a:t>
            </a:r>
            <a:endParaRPr b="0" lang="en-US" sz="4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53" name="PlaceHolder 1"/>
          <p:cNvSpPr>
            <a:spLocks noGrp="1"/>
          </p:cNvSpPr>
          <p:nvPr>
            <p:ph type="title"/>
          </p:nvPr>
        </p:nvSpPr>
        <p:spPr>
          <a:xfrm>
            <a:off x="504000" y="275760"/>
            <a:ext cx="9071640" cy="1250280"/>
          </a:xfrm>
          <a:prstGeom prst="rect">
            <a:avLst/>
          </a:prstGeom>
          <a:noFill/>
          <a:ln w="0">
            <a:noFill/>
          </a:ln>
        </p:spPr>
        <p:txBody>
          <a:bodyPr lIns="0" rIns="0" tIns="0" bIns="0" anchor="ctr">
            <a:noAutofit/>
          </a:bodyPr>
          <a:p>
            <a:pPr indent="0" algn="ctr">
              <a:buNone/>
            </a:pPr>
            <a:r>
              <a:rPr b="1" lang="en-US" sz="4400" spc="-1" strike="noStrike" cap="all">
                <a:solidFill>
                  <a:srgbClr val="000000"/>
                </a:solidFill>
                <a:latin typeface="Arial"/>
              </a:rPr>
              <a:t>Suspicious sender information</a:t>
            </a:r>
            <a:endParaRPr b="0" lang="en-US" sz="4400" spc="-1" strike="noStrike" cap="all">
              <a:solidFill>
                <a:srgbClr val="000000"/>
              </a:solidFill>
              <a:latin typeface="Arial"/>
            </a:endParaRPr>
          </a:p>
        </p:txBody>
      </p:sp>
    </p:spTree>
  </p:cSld>
  <mc:AlternateContent>
    <mc:Choice Requires="p14">
      <p:transition spd="slow" p14:dur="2000"/>
    </mc:Choice>
    <mc:Fallback>
      <p:transition spd="slow"/>
    </mc:Fallback>
  </mc:AlternateContent>
</p:sld>
</file>

<file path=ppt/slides/slide2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54" name="PlaceHolder 1"/>
          <p:cNvSpPr>
            <a:spLocks noGrp="1"/>
          </p:cNvSpPr>
          <p:nvPr>
            <p:ph type="title"/>
          </p:nvPr>
        </p:nvSpPr>
        <p:spPr>
          <a:xfrm>
            <a:off x="504000" y="275760"/>
            <a:ext cx="9071640" cy="1250280"/>
          </a:xfrm>
          <a:prstGeom prst="rect">
            <a:avLst/>
          </a:prstGeom>
          <a:noFill/>
          <a:ln w="0">
            <a:noFill/>
          </a:ln>
        </p:spPr>
        <p:txBody>
          <a:bodyPr lIns="0" rIns="0" tIns="0" bIns="0" anchor="ctr">
            <a:noAutofit/>
          </a:bodyPr>
          <a:p>
            <a:pPr indent="0" algn="ctr">
              <a:buNone/>
            </a:pPr>
            <a:r>
              <a:rPr b="1" lang="en-US" sz="4400" spc="-1" strike="noStrike" cap="all">
                <a:solidFill>
                  <a:srgbClr val="000000"/>
                </a:solidFill>
                <a:latin typeface="Arial"/>
              </a:rPr>
              <a:t>Suspicious sender information</a:t>
            </a:r>
            <a:endParaRPr b="0" lang="en-US" sz="4400" spc="-1" strike="noStrike" cap="all">
              <a:solidFill>
                <a:srgbClr val="000000"/>
              </a:solidFill>
              <a:latin typeface="Arial"/>
            </a:endParaRPr>
          </a:p>
        </p:txBody>
      </p:sp>
      <p:sp>
        <p:nvSpPr>
          <p:cNvPr id="55" name="PlaceHolder 2"/>
          <p:cNvSpPr>
            <a:spLocks noGrp="1"/>
          </p:cNvSpPr>
          <p:nvPr>
            <p:ph/>
          </p:nvPr>
        </p:nvSpPr>
        <p:spPr>
          <a:xfrm>
            <a:off x="504000" y="2083320"/>
            <a:ext cx="9071640" cy="150336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2800" spc="-1" strike="noStrike">
                <a:solidFill>
                  <a:srgbClr val="000000"/>
                </a:solidFill>
                <a:latin typeface="Arial Narrow"/>
              </a:rPr>
              <a:t>Check the sender information and look for the email address. </a:t>
            </a:r>
            <a:endParaRPr b="0" lang="en-US" sz="28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2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56" name="PlaceHolder 1"/>
          <p:cNvSpPr>
            <a:spLocks noGrp="1"/>
          </p:cNvSpPr>
          <p:nvPr>
            <p:ph type="title"/>
          </p:nvPr>
        </p:nvSpPr>
        <p:spPr>
          <a:xfrm>
            <a:off x="504000" y="275760"/>
            <a:ext cx="9071640" cy="1250280"/>
          </a:xfrm>
          <a:prstGeom prst="rect">
            <a:avLst/>
          </a:prstGeom>
          <a:noFill/>
          <a:ln w="0">
            <a:noFill/>
          </a:ln>
        </p:spPr>
        <p:txBody>
          <a:bodyPr lIns="0" rIns="0" tIns="0" bIns="0" anchor="ctr">
            <a:noAutofit/>
          </a:bodyPr>
          <a:p>
            <a:pPr indent="0" algn="ctr">
              <a:buNone/>
            </a:pPr>
            <a:r>
              <a:rPr b="1" lang="en-US" sz="4400" spc="-1" strike="noStrike" cap="all">
                <a:solidFill>
                  <a:srgbClr val="000000"/>
                </a:solidFill>
                <a:latin typeface="Arial"/>
              </a:rPr>
              <a:t>Suspicious sender information</a:t>
            </a:r>
            <a:endParaRPr b="0" lang="en-US" sz="4400" spc="-1" strike="noStrike" cap="all">
              <a:solidFill>
                <a:srgbClr val="000000"/>
              </a:solidFill>
              <a:latin typeface="Arial"/>
            </a:endParaRPr>
          </a:p>
        </p:txBody>
      </p:sp>
      <p:sp>
        <p:nvSpPr>
          <p:cNvPr id="57" name="PlaceHolder 2"/>
          <p:cNvSpPr>
            <a:spLocks noGrp="1"/>
          </p:cNvSpPr>
          <p:nvPr>
            <p:ph/>
          </p:nvPr>
        </p:nvSpPr>
        <p:spPr>
          <a:xfrm>
            <a:off x="504000" y="2083320"/>
            <a:ext cx="9071640" cy="150336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2800" spc="-1" strike="noStrike">
                <a:solidFill>
                  <a:srgbClr val="000000"/>
                </a:solidFill>
                <a:latin typeface="Arial Narrow"/>
              </a:rPr>
              <a:t>Check the sender information and look for the email address. </a:t>
            </a:r>
            <a:endParaRPr b="0" lang="en-US" sz="28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2800" spc="-1" strike="noStrike">
                <a:solidFill>
                  <a:srgbClr val="000000"/>
                </a:solidFill>
                <a:latin typeface="Arial Narrow"/>
              </a:rPr>
              <a:t>For example, in Amazon, the "O" might be replaced with a zero instead of the letter "O" .</a:t>
            </a:r>
            <a:endParaRPr b="0" lang="en-US" sz="28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2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58"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59" name="PlaceHolder 2"/>
          <p:cNvSpPr>
            <a:spLocks noGrp="1"/>
          </p:cNvSpPr>
          <p:nvPr>
            <p:ph/>
          </p:nvPr>
        </p:nvSpPr>
        <p:spPr>
          <a:xfrm>
            <a:off x="504000" y="1781280"/>
            <a:ext cx="9071640" cy="210780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Or a clever cybercriminal might replace a lowercase "a" in Amazon with a Cyrillic lowercase "a." </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6"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17" name="PlaceHolder 2"/>
          <p:cNvSpPr>
            <a:spLocks noGrp="1"/>
          </p:cNvSpPr>
          <p:nvPr>
            <p:ph/>
          </p:nvPr>
        </p:nvSpPr>
        <p:spPr>
          <a:xfrm>
            <a:off x="504000" y="1291320"/>
            <a:ext cx="9071640" cy="308772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In this presentation, we're going to help you determine what an email should look like when it's legitimate versus one that is fake. </a:t>
            </a:r>
            <a:endParaRPr b="0" lang="en-US" sz="32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Of course, a cyber criminal's favorite vector is none other than an email message that looks legitimate to the untrained eye.</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3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60"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61" name="PlaceHolder 2"/>
          <p:cNvSpPr>
            <a:spLocks noGrp="1"/>
          </p:cNvSpPr>
          <p:nvPr>
            <p:ph/>
          </p:nvPr>
        </p:nvSpPr>
        <p:spPr>
          <a:xfrm>
            <a:off x="504000" y="1781280"/>
            <a:ext cx="9071640" cy="210780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Or a clever cybercriminal might replace a lowercase "a" in Amazon with a Cyrillic lowercase "a." </a:t>
            </a:r>
            <a:endParaRPr b="0" lang="en-US" sz="32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Remember, Cyrillic and lowercase "a"s have subtle differences but look similar.</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3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62" name="PlaceHolder 1"/>
          <p:cNvSpPr>
            <a:spLocks noGrp="1"/>
          </p:cNvSpPr>
          <p:nvPr>
            <p:ph type="title"/>
          </p:nvPr>
        </p:nvSpPr>
        <p:spPr>
          <a:xfrm>
            <a:off x="504000" y="660600"/>
            <a:ext cx="9071640" cy="1250280"/>
          </a:xfrm>
          <a:prstGeom prst="rect">
            <a:avLst/>
          </a:prstGeom>
          <a:noFill/>
          <a:ln w="0">
            <a:noFill/>
          </a:ln>
        </p:spPr>
        <p:txBody>
          <a:bodyPr lIns="0" rIns="0" tIns="0" bIns="0" anchor="ctr">
            <a:noAutofit/>
          </a:bodyPr>
          <a:p>
            <a:pPr indent="0" algn="ctr">
              <a:buNone/>
            </a:pPr>
            <a:r>
              <a:rPr b="1" lang="en-US" sz="4200" spc="-1" strike="noStrike" cap="all">
                <a:solidFill>
                  <a:srgbClr val="000000"/>
                </a:solidFill>
                <a:latin typeface="Arial"/>
              </a:rPr>
              <a:t>Language that is urgent </a:t>
            </a:r>
            <a:br>
              <a:rPr sz="4200"/>
            </a:br>
            <a:r>
              <a:rPr b="1" lang="en-US" sz="4200" spc="-1" strike="noStrike" cap="all">
                <a:solidFill>
                  <a:srgbClr val="000000"/>
                </a:solidFill>
                <a:latin typeface="Arial"/>
              </a:rPr>
              <a:t>and threatening</a:t>
            </a:r>
            <a:endParaRPr b="0" lang="en-US" sz="4200" spc="-1" strike="noStrike" cap="all">
              <a:solidFill>
                <a:srgbClr val="000000"/>
              </a:solidFill>
              <a:latin typeface="Arial"/>
            </a:endParaRPr>
          </a:p>
        </p:txBody>
      </p:sp>
    </p:spTree>
  </p:cSld>
  <mc:AlternateContent>
    <mc:Choice Requires="p14">
      <p:transition spd="slow" p14:dur="2000"/>
    </mc:Choice>
    <mc:Fallback>
      <p:transition spd="slow"/>
    </mc:Fallback>
  </mc:AlternateContent>
</p:sld>
</file>

<file path=ppt/slides/slide3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63" name="PlaceHolder 1"/>
          <p:cNvSpPr>
            <a:spLocks noGrp="1"/>
          </p:cNvSpPr>
          <p:nvPr>
            <p:ph type="title"/>
          </p:nvPr>
        </p:nvSpPr>
        <p:spPr>
          <a:xfrm>
            <a:off x="504000" y="660600"/>
            <a:ext cx="9071640" cy="1250280"/>
          </a:xfrm>
          <a:prstGeom prst="rect">
            <a:avLst/>
          </a:prstGeom>
          <a:noFill/>
          <a:ln w="0">
            <a:noFill/>
          </a:ln>
        </p:spPr>
        <p:txBody>
          <a:bodyPr lIns="0" rIns="0" tIns="0" bIns="0" anchor="ctr">
            <a:noAutofit/>
          </a:bodyPr>
          <a:p>
            <a:pPr indent="0" algn="ctr">
              <a:buNone/>
            </a:pPr>
            <a:r>
              <a:rPr b="1" lang="en-US" sz="4200" spc="-1" strike="noStrike" cap="all">
                <a:solidFill>
                  <a:srgbClr val="000000"/>
                </a:solidFill>
                <a:latin typeface="Arial"/>
              </a:rPr>
              <a:t>Language that is urgent </a:t>
            </a:r>
            <a:br>
              <a:rPr sz="4200"/>
            </a:br>
            <a:r>
              <a:rPr b="1" lang="en-US" sz="4200" spc="-1" strike="noStrike" cap="all">
                <a:solidFill>
                  <a:srgbClr val="000000"/>
                </a:solidFill>
                <a:latin typeface="Arial"/>
              </a:rPr>
              <a:t>and threatening</a:t>
            </a:r>
            <a:endParaRPr b="0" lang="en-US" sz="4200" spc="-1" strike="noStrike" cap="all">
              <a:solidFill>
                <a:srgbClr val="000000"/>
              </a:solidFill>
              <a:latin typeface="Arial"/>
            </a:endParaRPr>
          </a:p>
        </p:txBody>
      </p:sp>
      <p:sp>
        <p:nvSpPr>
          <p:cNvPr id="64" name="PlaceHolder 2"/>
          <p:cNvSpPr>
            <a:spLocks noGrp="1"/>
          </p:cNvSpPr>
          <p:nvPr>
            <p:ph/>
          </p:nvPr>
        </p:nvSpPr>
        <p:spPr>
          <a:xfrm>
            <a:off x="504000" y="2231280"/>
            <a:ext cx="9071640" cy="287892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2800" spc="-1" strike="noStrike">
                <a:solidFill>
                  <a:srgbClr val="000000"/>
                </a:solidFill>
                <a:latin typeface="Arial Narrow"/>
              </a:rPr>
              <a:t>Legitimate organizations would never send a threatening or urgent message. </a:t>
            </a:r>
            <a:endParaRPr b="0" lang="en-US" sz="28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3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65" name="PlaceHolder 1"/>
          <p:cNvSpPr>
            <a:spLocks noGrp="1"/>
          </p:cNvSpPr>
          <p:nvPr>
            <p:ph type="title"/>
          </p:nvPr>
        </p:nvSpPr>
        <p:spPr>
          <a:xfrm>
            <a:off x="504000" y="660600"/>
            <a:ext cx="9071640" cy="1250280"/>
          </a:xfrm>
          <a:prstGeom prst="rect">
            <a:avLst/>
          </a:prstGeom>
          <a:noFill/>
          <a:ln w="0">
            <a:noFill/>
          </a:ln>
        </p:spPr>
        <p:txBody>
          <a:bodyPr lIns="0" rIns="0" tIns="0" bIns="0" anchor="ctr">
            <a:noAutofit/>
          </a:bodyPr>
          <a:p>
            <a:pPr indent="0" algn="ctr">
              <a:buNone/>
            </a:pPr>
            <a:r>
              <a:rPr b="1" lang="en-US" sz="4200" spc="-1" strike="noStrike" cap="all">
                <a:solidFill>
                  <a:srgbClr val="000000"/>
                </a:solidFill>
                <a:latin typeface="Arial"/>
              </a:rPr>
              <a:t>Language that is urgent </a:t>
            </a:r>
            <a:br>
              <a:rPr sz="4200"/>
            </a:br>
            <a:r>
              <a:rPr b="1" lang="en-US" sz="4200" spc="-1" strike="noStrike" cap="all">
                <a:solidFill>
                  <a:srgbClr val="000000"/>
                </a:solidFill>
                <a:latin typeface="Arial"/>
              </a:rPr>
              <a:t>and threatening</a:t>
            </a:r>
            <a:endParaRPr b="0" lang="en-US" sz="4200" spc="-1" strike="noStrike" cap="all">
              <a:solidFill>
                <a:srgbClr val="000000"/>
              </a:solidFill>
              <a:latin typeface="Arial"/>
            </a:endParaRPr>
          </a:p>
        </p:txBody>
      </p:sp>
      <p:sp>
        <p:nvSpPr>
          <p:cNvPr id="66" name="PlaceHolder 2"/>
          <p:cNvSpPr>
            <a:spLocks noGrp="1"/>
          </p:cNvSpPr>
          <p:nvPr>
            <p:ph/>
          </p:nvPr>
        </p:nvSpPr>
        <p:spPr>
          <a:xfrm>
            <a:off x="504000" y="2231280"/>
            <a:ext cx="9071640" cy="287892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2800" spc="-1" strike="noStrike">
                <a:solidFill>
                  <a:srgbClr val="000000"/>
                </a:solidFill>
                <a:latin typeface="Arial Narrow"/>
              </a:rPr>
              <a:t>Legitimate organizations would never send a threatening or urgent message. </a:t>
            </a:r>
            <a:endParaRPr b="0" lang="en-US" sz="28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2800" spc="-1" strike="noStrike">
                <a:solidFill>
                  <a:srgbClr val="000000"/>
                </a:solidFill>
                <a:latin typeface="Arial Narrow"/>
              </a:rPr>
              <a:t>Fake emails may use urgency to pressure you into taking immediate action.</a:t>
            </a:r>
            <a:endParaRPr b="0" lang="en-US" sz="28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3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67" name="PlaceHolder 1"/>
          <p:cNvSpPr>
            <a:spLocks noGrp="1"/>
          </p:cNvSpPr>
          <p:nvPr>
            <p:ph type="title"/>
          </p:nvPr>
        </p:nvSpPr>
        <p:spPr>
          <a:xfrm>
            <a:off x="504000" y="660600"/>
            <a:ext cx="9071640" cy="1250280"/>
          </a:xfrm>
          <a:prstGeom prst="rect">
            <a:avLst/>
          </a:prstGeom>
          <a:noFill/>
          <a:ln w="0">
            <a:noFill/>
          </a:ln>
        </p:spPr>
        <p:txBody>
          <a:bodyPr lIns="0" rIns="0" tIns="0" bIns="0" anchor="ctr">
            <a:noAutofit/>
          </a:bodyPr>
          <a:p>
            <a:pPr indent="0" algn="ctr">
              <a:buNone/>
            </a:pPr>
            <a:r>
              <a:rPr b="1" lang="en-US" sz="4200" spc="-1" strike="noStrike" cap="all">
                <a:solidFill>
                  <a:srgbClr val="000000"/>
                </a:solidFill>
                <a:latin typeface="Arial"/>
              </a:rPr>
              <a:t>Language that is urgent </a:t>
            </a:r>
            <a:br>
              <a:rPr sz="4200"/>
            </a:br>
            <a:r>
              <a:rPr b="1" lang="en-US" sz="4200" spc="-1" strike="noStrike" cap="all">
                <a:solidFill>
                  <a:srgbClr val="000000"/>
                </a:solidFill>
                <a:latin typeface="Arial"/>
              </a:rPr>
              <a:t>and threatening</a:t>
            </a:r>
            <a:endParaRPr b="0" lang="en-US" sz="4200" spc="-1" strike="noStrike" cap="all">
              <a:solidFill>
                <a:srgbClr val="000000"/>
              </a:solidFill>
              <a:latin typeface="Arial"/>
            </a:endParaRPr>
          </a:p>
        </p:txBody>
      </p:sp>
      <p:sp>
        <p:nvSpPr>
          <p:cNvPr id="68" name="PlaceHolder 2"/>
          <p:cNvSpPr>
            <a:spLocks noGrp="1"/>
          </p:cNvSpPr>
          <p:nvPr>
            <p:ph/>
          </p:nvPr>
        </p:nvSpPr>
        <p:spPr>
          <a:xfrm>
            <a:off x="504000" y="2231280"/>
            <a:ext cx="9071640" cy="287892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2800" spc="-1" strike="noStrike">
                <a:solidFill>
                  <a:srgbClr val="000000"/>
                </a:solidFill>
                <a:latin typeface="Arial Narrow"/>
              </a:rPr>
              <a:t>Legitimate organizations would never send a threatening or urgent message. </a:t>
            </a:r>
            <a:endParaRPr b="0" lang="en-US" sz="28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2800" spc="-1" strike="noStrike">
                <a:solidFill>
                  <a:srgbClr val="000000"/>
                </a:solidFill>
                <a:latin typeface="Arial Narrow"/>
              </a:rPr>
              <a:t>Fake emails may use urgency to pressure you into taking immediate action.</a:t>
            </a:r>
            <a:endParaRPr b="0" lang="en-US" sz="28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2800" spc="-1" strike="noStrike">
                <a:solidFill>
                  <a:srgbClr val="000000"/>
                </a:solidFill>
                <a:latin typeface="Arial Narrow"/>
              </a:rPr>
              <a:t>This is where verifying the message with the company in question comes into play. </a:t>
            </a:r>
            <a:endParaRPr b="0" lang="en-US" sz="28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3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69" name="PlaceHolder 1"/>
          <p:cNvSpPr>
            <a:spLocks noGrp="1"/>
          </p:cNvSpPr>
          <p:nvPr>
            <p:ph type="title"/>
          </p:nvPr>
        </p:nvSpPr>
        <p:spPr>
          <a:xfrm>
            <a:off x="504000" y="781200"/>
            <a:ext cx="9071640" cy="1250280"/>
          </a:xfrm>
          <a:prstGeom prst="rect">
            <a:avLst/>
          </a:prstGeom>
          <a:noFill/>
          <a:ln w="0">
            <a:noFill/>
          </a:ln>
        </p:spPr>
        <p:txBody>
          <a:bodyPr lIns="0" rIns="0" tIns="0" bIns="0" anchor="ctr">
            <a:noAutofit/>
          </a:bodyPr>
          <a:p>
            <a:pPr indent="0" algn="ctr">
              <a:buNone/>
            </a:pPr>
            <a:r>
              <a:rPr b="1" lang="en-US" sz="4200" spc="-1" strike="noStrike" cap="all">
                <a:solidFill>
                  <a:srgbClr val="000000"/>
                </a:solidFill>
                <a:latin typeface="Arial"/>
              </a:rPr>
              <a:t>Unexpected attachments </a:t>
            </a:r>
            <a:br>
              <a:rPr sz="4200"/>
            </a:br>
            <a:r>
              <a:rPr b="1" lang="en-US" sz="4200" spc="-1" strike="noStrike" cap="all">
                <a:solidFill>
                  <a:srgbClr val="000000"/>
                </a:solidFill>
                <a:latin typeface="Arial"/>
              </a:rPr>
              <a:t>or links</a:t>
            </a:r>
            <a:endParaRPr b="0" lang="en-US" sz="4200" spc="-1" strike="noStrike" cap="all">
              <a:solidFill>
                <a:srgbClr val="000000"/>
              </a:solidFill>
              <a:latin typeface="Arial"/>
            </a:endParaRPr>
          </a:p>
        </p:txBody>
      </p:sp>
    </p:spTree>
  </p:cSld>
  <mc:AlternateContent>
    <mc:Choice Requires="p14">
      <p:transition spd="slow" p14:dur="2000"/>
    </mc:Choice>
    <mc:Fallback>
      <p:transition spd="slow"/>
    </mc:Fallback>
  </mc:AlternateContent>
</p:sld>
</file>

<file path=ppt/slides/slide3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70" name="PlaceHolder 1"/>
          <p:cNvSpPr>
            <a:spLocks noGrp="1"/>
          </p:cNvSpPr>
          <p:nvPr>
            <p:ph type="title"/>
          </p:nvPr>
        </p:nvSpPr>
        <p:spPr>
          <a:xfrm>
            <a:off x="504000" y="781200"/>
            <a:ext cx="9071640" cy="1250280"/>
          </a:xfrm>
          <a:prstGeom prst="rect">
            <a:avLst/>
          </a:prstGeom>
          <a:noFill/>
          <a:ln w="0">
            <a:noFill/>
          </a:ln>
        </p:spPr>
        <p:txBody>
          <a:bodyPr lIns="0" rIns="0" tIns="0" bIns="0" anchor="ctr">
            <a:noAutofit/>
          </a:bodyPr>
          <a:p>
            <a:pPr indent="0" algn="ctr">
              <a:buNone/>
            </a:pPr>
            <a:r>
              <a:rPr b="1" lang="en-US" sz="4200" spc="-1" strike="noStrike" cap="all">
                <a:solidFill>
                  <a:srgbClr val="000000"/>
                </a:solidFill>
                <a:latin typeface="Arial"/>
              </a:rPr>
              <a:t>Unexpected attachments </a:t>
            </a:r>
            <a:br>
              <a:rPr sz="4200"/>
            </a:br>
            <a:r>
              <a:rPr b="1" lang="en-US" sz="4200" spc="-1" strike="noStrike" cap="all">
                <a:solidFill>
                  <a:srgbClr val="000000"/>
                </a:solidFill>
                <a:latin typeface="Arial"/>
              </a:rPr>
              <a:t>or links</a:t>
            </a:r>
            <a:endParaRPr b="0" lang="en-US" sz="4200" spc="-1" strike="noStrike" cap="all">
              <a:solidFill>
                <a:srgbClr val="000000"/>
              </a:solidFill>
              <a:latin typeface="Arial"/>
            </a:endParaRPr>
          </a:p>
        </p:txBody>
      </p:sp>
      <p:sp>
        <p:nvSpPr>
          <p:cNvPr id="71" name="PlaceHolder 2"/>
          <p:cNvSpPr>
            <a:spLocks noGrp="1"/>
          </p:cNvSpPr>
          <p:nvPr>
            <p:ph/>
          </p:nvPr>
        </p:nvSpPr>
        <p:spPr>
          <a:xfrm>
            <a:off x="559080" y="2471040"/>
            <a:ext cx="9071640" cy="188820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2800" spc="-1" strike="noStrike">
                <a:solidFill>
                  <a:srgbClr val="000000"/>
                </a:solidFill>
                <a:latin typeface="Arial Narrow"/>
              </a:rPr>
              <a:t>As mentioned before, avoid unexpected attachments and links.</a:t>
            </a:r>
            <a:endParaRPr b="0" lang="en-US" sz="28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3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72" name="PlaceHolder 1"/>
          <p:cNvSpPr>
            <a:spLocks noGrp="1"/>
          </p:cNvSpPr>
          <p:nvPr>
            <p:ph type="title"/>
          </p:nvPr>
        </p:nvSpPr>
        <p:spPr>
          <a:xfrm>
            <a:off x="504000" y="781200"/>
            <a:ext cx="9071640" cy="1250280"/>
          </a:xfrm>
          <a:prstGeom prst="rect">
            <a:avLst/>
          </a:prstGeom>
          <a:noFill/>
          <a:ln w="0">
            <a:noFill/>
          </a:ln>
        </p:spPr>
        <p:txBody>
          <a:bodyPr lIns="0" rIns="0" tIns="0" bIns="0" anchor="ctr">
            <a:noAutofit/>
          </a:bodyPr>
          <a:p>
            <a:pPr indent="0" algn="ctr">
              <a:buNone/>
            </a:pPr>
            <a:r>
              <a:rPr b="1" lang="en-US" sz="4200" spc="-1" strike="noStrike" cap="all">
                <a:solidFill>
                  <a:srgbClr val="000000"/>
                </a:solidFill>
                <a:latin typeface="Arial"/>
              </a:rPr>
              <a:t>Unexpected attachments </a:t>
            </a:r>
            <a:br>
              <a:rPr sz="4200"/>
            </a:br>
            <a:r>
              <a:rPr b="1" lang="en-US" sz="4200" spc="-1" strike="noStrike" cap="all">
                <a:solidFill>
                  <a:srgbClr val="000000"/>
                </a:solidFill>
                <a:latin typeface="Arial"/>
              </a:rPr>
              <a:t>or links</a:t>
            </a:r>
            <a:endParaRPr b="0" lang="en-US" sz="4200" spc="-1" strike="noStrike" cap="all">
              <a:solidFill>
                <a:srgbClr val="000000"/>
              </a:solidFill>
              <a:latin typeface="Arial"/>
            </a:endParaRPr>
          </a:p>
        </p:txBody>
      </p:sp>
      <p:sp>
        <p:nvSpPr>
          <p:cNvPr id="73" name="PlaceHolder 2"/>
          <p:cNvSpPr>
            <a:spLocks noGrp="1"/>
          </p:cNvSpPr>
          <p:nvPr>
            <p:ph/>
          </p:nvPr>
        </p:nvSpPr>
        <p:spPr>
          <a:xfrm>
            <a:off x="559080" y="2471040"/>
            <a:ext cx="9071640" cy="188820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2800" spc="-1" strike="noStrike">
                <a:solidFill>
                  <a:srgbClr val="000000"/>
                </a:solidFill>
                <a:latin typeface="Arial Narrow"/>
              </a:rPr>
              <a:t>As mentioned before, avoid unexpected attachments and links. </a:t>
            </a:r>
            <a:endParaRPr b="0" lang="en-US" sz="28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2800" spc="-1" strike="noStrike">
                <a:solidFill>
                  <a:srgbClr val="000000"/>
                </a:solidFill>
                <a:latin typeface="Arial Narrow"/>
              </a:rPr>
              <a:t>This includes anything that requests your login credentials or any sensitive information such as your bank account number, credit card number, and so on.</a:t>
            </a:r>
            <a:endParaRPr b="0" lang="en-US" sz="28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3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74" name="PlaceHolder 1"/>
          <p:cNvSpPr>
            <a:spLocks noGrp="1"/>
          </p:cNvSpPr>
          <p:nvPr>
            <p:ph type="title"/>
          </p:nvPr>
        </p:nvSpPr>
        <p:spPr>
          <a:xfrm>
            <a:off x="504000" y="632880"/>
            <a:ext cx="9071640" cy="1250280"/>
          </a:xfrm>
          <a:prstGeom prst="rect">
            <a:avLst/>
          </a:prstGeom>
          <a:noFill/>
          <a:ln w="0">
            <a:noFill/>
          </a:ln>
        </p:spPr>
        <p:txBody>
          <a:bodyPr lIns="0" rIns="0" tIns="0" bIns="0" anchor="ctr">
            <a:noAutofit/>
          </a:bodyPr>
          <a:p>
            <a:pPr indent="0" algn="ctr">
              <a:buNone/>
            </a:pPr>
            <a:r>
              <a:rPr b="1" lang="en-US" sz="4200" spc="-1" strike="noStrike" cap="all">
                <a:solidFill>
                  <a:srgbClr val="000000"/>
                </a:solidFill>
                <a:latin typeface="Arial"/>
              </a:rPr>
              <a:t>Requests for personal information</a:t>
            </a:r>
            <a:endParaRPr b="0" lang="en-US" sz="4200" spc="-1" strike="noStrike" cap="all">
              <a:solidFill>
                <a:srgbClr val="000000"/>
              </a:solidFill>
              <a:latin typeface="Arial"/>
            </a:endParaRPr>
          </a:p>
        </p:txBody>
      </p:sp>
    </p:spTree>
  </p:cSld>
  <mc:AlternateContent>
    <mc:Choice Requires="p14">
      <p:transition spd="slow" p14:dur="2000"/>
    </mc:Choice>
    <mc:Fallback>
      <p:transition spd="slow"/>
    </mc:Fallback>
  </mc:AlternateContent>
</p:sld>
</file>

<file path=ppt/slides/slide3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75" name="PlaceHolder 1"/>
          <p:cNvSpPr>
            <a:spLocks noGrp="1"/>
          </p:cNvSpPr>
          <p:nvPr>
            <p:ph type="title"/>
          </p:nvPr>
        </p:nvSpPr>
        <p:spPr>
          <a:xfrm>
            <a:off x="504000" y="632880"/>
            <a:ext cx="9071640" cy="1250280"/>
          </a:xfrm>
          <a:prstGeom prst="rect">
            <a:avLst/>
          </a:prstGeom>
          <a:noFill/>
          <a:ln w="0">
            <a:noFill/>
          </a:ln>
        </p:spPr>
        <p:txBody>
          <a:bodyPr lIns="0" rIns="0" tIns="0" bIns="0" anchor="ctr">
            <a:noAutofit/>
          </a:bodyPr>
          <a:p>
            <a:pPr indent="0" algn="ctr">
              <a:buNone/>
            </a:pPr>
            <a:r>
              <a:rPr b="1" lang="en-US" sz="4200" spc="-1" strike="noStrike" cap="all">
                <a:solidFill>
                  <a:srgbClr val="000000"/>
                </a:solidFill>
                <a:latin typeface="Arial"/>
              </a:rPr>
              <a:t>Requests for personal information</a:t>
            </a:r>
            <a:endParaRPr b="0" lang="en-US" sz="4200" spc="-1" strike="noStrike" cap="all">
              <a:solidFill>
                <a:srgbClr val="000000"/>
              </a:solidFill>
              <a:latin typeface="Arial"/>
            </a:endParaRPr>
          </a:p>
        </p:txBody>
      </p:sp>
      <p:sp>
        <p:nvSpPr>
          <p:cNvPr id="76" name="PlaceHolder 2"/>
          <p:cNvSpPr>
            <a:spLocks noGrp="1"/>
          </p:cNvSpPr>
          <p:nvPr>
            <p:ph/>
          </p:nvPr>
        </p:nvSpPr>
        <p:spPr>
          <a:xfrm>
            <a:off x="504000" y="2454480"/>
            <a:ext cx="9071640" cy="167616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A legitimate company will rarely, if ever, ask for sensitive information via email. </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8"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19" name="PlaceHolder 2"/>
          <p:cNvSpPr>
            <a:spLocks noGrp="1"/>
          </p:cNvSpPr>
          <p:nvPr>
            <p:ph/>
          </p:nvPr>
        </p:nvSpPr>
        <p:spPr>
          <a:xfrm>
            <a:off x="504000" y="1190880"/>
            <a:ext cx="9071640" cy="328824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 </a:t>
            </a:r>
            <a:r>
              <a:rPr b="0" lang="en-US" sz="3200" spc="-1" strike="noStrike">
                <a:solidFill>
                  <a:srgbClr val="000000"/>
                </a:solidFill>
                <a:latin typeface="Arial Narrow"/>
              </a:rPr>
              <a:t>But if you look closely, you will notice some subtle red flags that people may not even notice.</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4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77" name="PlaceHolder 1"/>
          <p:cNvSpPr>
            <a:spLocks noGrp="1"/>
          </p:cNvSpPr>
          <p:nvPr>
            <p:ph type="title"/>
          </p:nvPr>
        </p:nvSpPr>
        <p:spPr>
          <a:xfrm>
            <a:off x="504000" y="632880"/>
            <a:ext cx="9071640" cy="1250280"/>
          </a:xfrm>
          <a:prstGeom prst="rect">
            <a:avLst/>
          </a:prstGeom>
          <a:noFill/>
          <a:ln w="0">
            <a:noFill/>
          </a:ln>
        </p:spPr>
        <p:txBody>
          <a:bodyPr lIns="0" rIns="0" tIns="0" bIns="0" anchor="ctr">
            <a:noAutofit/>
          </a:bodyPr>
          <a:p>
            <a:pPr indent="0" algn="ctr">
              <a:buNone/>
            </a:pPr>
            <a:r>
              <a:rPr b="1" lang="en-US" sz="4200" spc="-1" strike="noStrike" cap="all">
                <a:solidFill>
                  <a:srgbClr val="000000"/>
                </a:solidFill>
                <a:latin typeface="Arial"/>
              </a:rPr>
              <a:t>Requests for personal information</a:t>
            </a:r>
            <a:endParaRPr b="0" lang="en-US" sz="4200" spc="-1" strike="noStrike" cap="all">
              <a:solidFill>
                <a:srgbClr val="000000"/>
              </a:solidFill>
              <a:latin typeface="Arial"/>
            </a:endParaRPr>
          </a:p>
        </p:txBody>
      </p:sp>
      <p:sp>
        <p:nvSpPr>
          <p:cNvPr id="78" name="PlaceHolder 2"/>
          <p:cNvSpPr>
            <a:spLocks noGrp="1"/>
          </p:cNvSpPr>
          <p:nvPr>
            <p:ph/>
          </p:nvPr>
        </p:nvSpPr>
        <p:spPr>
          <a:xfrm>
            <a:off x="504000" y="2454480"/>
            <a:ext cx="9071640" cy="167616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A legitimate company will rarely, if ever, ask for sensitive information via email. </a:t>
            </a:r>
            <a:endParaRPr b="0" lang="en-US" sz="32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Ignore such emails.</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4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79" name="PlaceHolder 1"/>
          <p:cNvSpPr>
            <a:spLocks noGrp="1"/>
          </p:cNvSpPr>
          <p:nvPr>
            <p:ph type="subTitle"/>
          </p:nvPr>
        </p:nvSpPr>
        <p:spPr>
          <a:xfrm>
            <a:off x="504000" y="226080"/>
            <a:ext cx="9071640" cy="4388400"/>
          </a:xfrm>
          <a:prstGeom prst="rect">
            <a:avLst/>
          </a:prstGeom>
          <a:noFill/>
          <a:ln w="0">
            <a:noFill/>
          </a:ln>
        </p:spPr>
        <p:txBody>
          <a:bodyPr lIns="0" rIns="0" tIns="0" bIns="0" anchor="ctr">
            <a:noAutofit/>
          </a:bodyPr>
          <a:p>
            <a:pPr algn="ctr"/>
            <a:r>
              <a:rPr b="0" lang="en-US" sz="4000" spc="-1" strike="noStrike">
                <a:solidFill>
                  <a:srgbClr val="000000"/>
                </a:solidFill>
                <a:latin typeface="Arial"/>
              </a:rPr>
              <a:t>Final Thoughts</a:t>
            </a:r>
            <a:endParaRPr b="0" lang="en-US" sz="4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4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80"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81" name="PlaceHolder 2"/>
          <p:cNvSpPr>
            <a:spLocks noGrp="1"/>
          </p:cNvSpPr>
          <p:nvPr>
            <p:ph/>
          </p:nvPr>
        </p:nvSpPr>
        <p:spPr>
          <a:xfrm>
            <a:off x="504000" y="1767600"/>
            <a:ext cx="9071640" cy="213516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This will conclude the presentation. </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4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82"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83" name="PlaceHolder 2"/>
          <p:cNvSpPr>
            <a:spLocks noGrp="1"/>
          </p:cNvSpPr>
          <p:nvPr>
            <p:ph/>
          </p:nvPr>
        </p:nvSpPr>
        <p:spPr>
          <a:xfrm>
            <a:off x="504000" y="1767600"/>
            <a:ext cx="9071640" cy="213516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This will conclude the presentation. </a:t>
            </a:r>
            <a:endParaRPr b="0" lang="en-US" sz="32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Before we finish up, let's remind you to always be on the lookout for any of these signs to determine if an email is legitimate or fake. </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4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84"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85" name="PlaceHolder 2"/>
          <p:cNvSpPr>
            <a:spLocks noGrp="1"/>
          </p:cNvSpPr>
          <p:nvPr>
            <p:ph/>
          </p:nvPr>
        </p:nvSpPr>
        <p:spPr>
          <a:xfrm>
            <a:off x="504000" y="1190880"/>
            <a:ext cx="9071640" cy="328824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Check the sender's information, read through the email to spot any grammatical or spelling errors, ignore any attachments or links, and never give out any personal information unless you are verified to do so. </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4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86"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87" name="PlaceHolder 2"/>
          <p:cNvSpPr>
            <a:spLocks noGrp="1"/>
          </p:cNvSpPr>
          <p:nvPr>
            <p:ph/>
          </p:nvPr>
        </p:nvSpPr>
        <p:spPr>
          <a:xfrm>
            <a:off x="504000" y="1190880"/>
            <a:ext cx="9071640" cy="328824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Check the sender's information, read through the email to spot any grammatical or spelling errors, ignore any attachments or links, and never give out any personal information unless you are verified to do so. </a:t>
            </a:r>
            <a:endParaRPr b="0" lang="en-US" sz="32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Thank you for taking part in this presentation today.</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4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88"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89" name="PlaceHolder 2"/>
          <p:cNvSpPr>
            <a:spLocks noGrp="1"/>
          </p:cNvSpPr>
          <p:nvPr>
            <p:ph/>
          </p:nvPr>
        </p:nvSpPr>
        <p:spPr>
          <a:xfrm>
            <a:off x="504000" y="1190880"/>
            <a:ext cx="9071640" cy="328824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Check the sender's information, read through the email to spot any grammatical or spelling errors, ignore any attachments or links, and never give out any personal information unless you are verified to do so. </a:t>
            </a:r>
            <a:endParaRPr b="0" lang="en-US" sz="32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Thank you for taking part in this presentation today. </a:t>
            </a:r>
            <a:endParaRPr b="0" lang="en-US" sz="32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Take care.</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20"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21" name="PlaceHolder 2"/>
          <p:cNvSpPr>
            <a:spLocks noGrp="1"/>
          </p:cNvSpPr>
          <p:nvPr>
            <p:ph/>
          </p:nvPr>
        </p:nvSpPr>
        <p:spPr>
          <a:xfrm>
            <a:off x="504000" y="1190880"/>
            <a:ext cx="9071640" cy="328824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 </a:t>
            </a:r>
            <a:r>
              <a:rPr b="0" lang="en-US" sz="3200" spc="-1" strike="noStrike">
                <a:solidFill>
                  <a:srgbClr val="000000"/>
                </a:solidFill>
                <a:latin typeface="Arial Narrow"/>
              </a:rPr>
              <a:t>But if you look closely, you will notice some subtle red flags that people may not even notice.</a:t>
            </a:r>
            <a:endParaRPr b="0" lang="en-US" sz="32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So, with this in mind, we are going to discuss how you can spot a legitimate email and what to look out for when there's a fake one right in front of you.</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22"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23" name="PlaceHolder 2"/>
          <p:cNvSpPr>
            <a:spLocks noGrp="1"/>
          </p:cNvSpPr>
          <p:nvPr>
            <p:ph/>
          </p:nvPr>
        </p:nvSpPr>
        <p:spPr>
          <a:xfrm>
            <a:off x="504000" y="1190880"/>
            <a:ext cx="9071640" cy="328824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 </a:t>
            </a:r>
            <a:r>
              <a:rPr b="0" lang="en-US" sz="3200" spc="-1" strike="noStrike">
                <a:solidFill>
                  <a:srgbClr val="000000"/>
                </a:solidFill>
                <a:latin typeface="Arial Narrow"/>
              </a:rPr>
              <a:t>But if you look closely, you will notice some subtle red flags that people may not even notice.</a:t>
            </a:r>
            <a:endParaRPr b="0" lang="en-US" sz="32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So, with this in mind, we are going to discuss how you can spot a legitimate email and what to look out for when there's a fake one right in front of you. </a:t>
            </a:r>
            <a:endParaRPr b="0" lang="en-US" sz="32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So, here we go.</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24" name="PlaceHolder 1"/>
          <p:cNvSpPr>
            <a:spLocks noGrp="1"/>
          </p:cNvSpPr>
          <p:nvPr>
            <p:ph type="subTitle"/>
          </p:nvPr>
        </p:nvSpPr>
        <p:spPr>
          <a:xfrm>
            <a:off x="504000" y="226080"/>
            <a:ext cx="9071640" cy="4388400"/>
          </a:xfrm>
          <a:prstGeom prst="rect">
            <a:avLst/>
          </a:prstGeom>
          <a:noFill/>
          <a:ln w="0">
            <a:noFill/>
          </a:ln>
        </p:spPr>
        <p:txBody>
          <a:bodyPr lIns="0" rIns="0" tIns="0" bIns="0" anchor="ctr">
            <a:noAutofit/>
          </a:bodyPr>
          <a:p>
            <a:pPr algn="ctr"/>
            <a:r>
              <a:rPr b="0" lang="en-US" sz="4000" spc="-1" strike="noStrike">
                <a:solidFill>
                  <a:srgbClr val="000000"/>
                </a:solidFill>
                <a:latin typeface="Arial"/>
              </a:rPr>
              <a:t>The Risks of Phishing Emails</a:t>
            </a:r>
            <a:endParaRPr b="0" lang="en-US" sz="4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25"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26" name="PlaceHolder 2"/>
          <p:cNvSpPr>
            <a:spLocks noGrp="1"/>
          </p:cNvSpPr>
          <p:nvPr>
            <p:ph/>
          </p:nvPr>
        </p:nvSpPr>
        <p:spPr>
          <a:xfrm>
            <a:off x="504000" y="1387440"/>
            <a:ext cx="9071640" cy="289548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600" spc="-1" strike="noStrike">
                <a:solidFill>
                  <a:srgbClr val="000000"/>
                </a:solidFill>
                <a:latin typeface="Arial Narrow"/>
              </a:rPr>
              <a:t>These are deceptive messages that cyber criminals put together.</a:t>
            </a:r>
            <a:endParaRPr b="0" lang="en-US" sz="36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27"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28" name="PlaceHolder 2"/>
          <p:cNvSpPr>
            <a:spLocks noGrp="1"/>
          </p:cNvSpPr>
          <p:nvPr>
            <p:ph/>
          </p:nvPr>
        </p:nvSpPr>
        <p:spPr>
          <a:xfrm>
            <a:off x="504000" y="1387440"/>
            <a:ext cx="9071640" cy="289548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600" spc="-1" strike="noStrike">
                <a:solidFill>
                  <a:srgbClr val="000000"/>
                </a:solidFill>
                <a:latin typeface="Arial Narrow"/>
              </a:rPr>
              <a:t>These are deceptive messages that cyber criminals put together. </a:t>
            </a:r>
            <a:endParaRPr b="0" lang="en-US" sz="36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600" spc="-1" strike="noStrike">
                <a:solidFill>
                  <a:srgbClr val="000000"/>
                </a:solidFill>
                <a:latin typeface="Arial Narrow"/>
              </a:rPr>
              <a:t>They pose as a legitimate source, so for example, it could be Amazon, Apple, or any recognizable brand that you might have done business with. </a:t>
            </a:r>
            <a:endParaRPr b="0" lang="en-US" sz="36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theme/theme1.xml><?xml version="1.0" encoding="utf-8"?>
<a:theme xmlns:a="http://schemas.openxmlformats.org/drawingml/2006/main" xmlns:r="http://schemas.openxmlformats.org/officeDocument/2006/relationships" name="Office Them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theme>
</file>

<file path=docProps/app.xml><?xml version="1.0" encoding="utf-8"?>
<Properties xmlns="http://schemas.openxmlformats.org/officeDocument/2006/extended-properties" xmlns:vt="http://schemas.openxmlformats.org/officeDocument/2006/docPropsVTypes">
  <Template/>
  <TotalTime>142</TotalTime>
  <Application>LibreOffice/24.2.2.2$Windows_X86_64 LibreOffice_project/d56cc158d8a96260b836f100ef4b4ef25d6f1a01</Application>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2020-05-19T15:03:18Z</dcterms:created>
  <dc:creator/>
  <dc:description/>
  <dc:language>en-GB</dc:language>
  <cp:lastModifiedBy/>
  <dcterms:modified xsi:type="dcterms:W3CDTF">2024-05-03T18:34:50Z</dcterms:modified>
  <cp:revision>22</cp:revision>
  <dc:subject/>
  <dc:title/>
</cp:coreProperties>
</file>