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7.png" ContentType="image/png"/>
  <Override PartName="/ppt/media/image6.jpeg" ContentType="image/jpeg"/>
  <Override PartName="/ppt/media/image8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s/slide26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22.xml.rels" ContentType="application/vnd.openxmlformats-package.relationships+xml"/>
  <Override PartName="/ppt/slides/_rels/slide36.xml.rels" ContentType="application/vnd.openxmlformats-package.relationships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3.xml.rels" ContentType="application/vnd.openxmlformats-package.relationships+xml"/>
  <Override PartName="/ppt/slides/_rels/slide21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23.xml.rels" ContentType="application/vnd.openxmlformats-package.relationships+xml"/>
  <Override PartName="/ppt/slides/_rels/slide6.xml.rels" ContentType="application/vnd.openxmlformats-package.relationships+xml"/>
  <Override PartName="/ppt/slides/_rels/slide24.xml.rels" ContentType="application/vnd.openxmlformats-package.relationships+xml"/>
  <Override PartName="/ppt/slides/_rels/slide7.xml.rels" ContentType="application/vnd.openxmlformats-package.relationships+xml"/>
  <Override PartName="/ppt/slides/_rels/slide25.xml.rels" ContentType="application/vnd.openxmlformats-package.relationships+xml"/>
  <Override PartName="/ppt/slides/_rels/slide8.xml.rels" ContentType="application/vnd.openxmlformats-package.relationships+xml"/>
  <Override PartName="/ppt/slides/_rels/slide26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mediaAndTx" preserve="1">
  <p:cSld name="Defaul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E81B6A5-0918-4870-BB43-F1F08D88F60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Defaul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139CF4D-2112-4AA2-AF3F-9103286C2D5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Defaul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8D1B9BB-D4FC-41E5-B915-773AD0710B2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Defaul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5395470-775C-4C11-9D58-4BE088989639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all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5A600907-36A6-42FF-B31E-813DEE23178B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1" r:id="rId2"/>
    <p:sldLayoutId id="2147483652" r:id="rId3"/>
    <p:sldLayoutId id="2147483653" r:id="rId4"/>
    <p:sldLayoutId id="2147483654" r:id="rId5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4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2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4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4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4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2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4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4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4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2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4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4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4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4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4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2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4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4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2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7.png"/><Relationship Id="rId3" Type="http://schemas.openxmlformats.org/officeDocument/2006/relationships/slideLayout" Target="../slideLayouts/slideLayout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7.png"/><Relationship Id="rId3" Type="http://schemas.openxmlformats.org/officeDocument/2006/relationships/slideLayout" Target="../slideLayouts/slideLayout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2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4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4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4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4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4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4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lnSpc>
                <a:spcPct val="115000"/>
              </a:lnSpc>
            </a:pPr>
            <a:r>
              <a:rPr b="0" lang="en" sz="4800" spc="-1" strike="noStrike">
                <a:solidFill>
                  <a:srgbClr val="ffffff"/>
                </a:solidFill>
                <a:latin typeface="Arial Black"/>
                <a:ea typeface="Arial"/>
              </a:rPr>
              <a:t>5 Ways to Protect Yourself Against Cyber Attacks When Using Public WiFi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504000" y="1071360"/>
            <a:ext cx="9071640" cy="352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Be sure to choose a reputable VPN service and install it on the device you typically use.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Connect to the VPN before you connect to the public network.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When you're on public Wi-Fi, make sure the VPN remains on.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Enable Two-Factor Authentication (2FA)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04000" y="1039320"/>
            <a:ext cx="9071640" cy="359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Another measure you can take is using two-factor authentication (2FA).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504000" y="1039320"/>
            <a:ext cx="9071640" cy="359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Another measure you can take is using two-factor authentication (2FA).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If available on any accounts you use, make sure to enable it.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/>
          </p:nvPr>
        </p:nvSpPr>
        <p:spPr>
          <a:xfrm>
            <a:off x="504000" y="1039320"/>
            <a:ext cx="9071640" cy="359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Another measure you can take is using two-factor authentication (2FA).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If available on any accounts you use, make sure to enable it.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This serves as a second verification method that confirms you are truly logging in to your account.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" descr=""/>
          <p:cNvPicPr/>
          <p:nvPr/>
        </p:nvPicPr>
        <p:blipFill>
          <a:blip r:embed="rId1"/>
          <a:stretch/>
        </p:blipFill>
        <p:spPr>
          <a:xfrm>
            <a:off x="0" y="-997920"/>
            <a:ext cx="10355400" cy="69037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Avoid Accessing Sensitive Information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/>
          </p:nvPr>
        </p:nvSpPr>
        <p:spPr>
          <a:xfrm>
            <a:off x="504000" y="1213200"/>
            <a:ext cx="9071640" cy="3243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When using public Wi-Fi, avoid accessing sensitive information such as online banking, personal email, or anything tied to your identity.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/>
          </p:nvPr>
        </p:nvSpPr>
        <p:spPr>
          <a:xfrm>
            <a:off x="504000" y="1213200"/>
            <a:ext cx="9071640" cy="3243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When using public Wi-Fi, avoid accessing sensitive information such as online banking, personal email, or anything tied to your identity.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This is because cyber criminals seek personal data.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/>
          </p:nvPr>
        </p:nvSpPr>
        <p:spPr>
          <a:xfrm>
            <a:off x="504000" y="1213200"/>
            <a:ext cx="9071640" cy="3243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When using public Wi-Fi, avoid accessing sensitive information such as online banking, personal email, or anything tied to your identity.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This is because cyber criminals seek personal data.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However, if you must access such information while on public Wi-Fi, remember to use a VPN.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" descr=""/>
          <p:cNvPicPr/>
          <p:nvPr/>
        </p:nvPicPr>
        <p:blipFill>
          <a:blip r:embed="rId1"/>
          <a:stretch/>
        </p:blipFill>
        <p:spPr>
          <a:xfrm>
            <a:off x="-2520" y="3960"/>
            <a:ext cx="1007964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Keep Your Software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and Devices Updated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/>
          </p:nvPr>
        </p:nvSpPr>
        <p:spPr>
          <a:xfrm>
            <a:off x="504000" y="1579680"/>
            <a:ext cx="9071640" cy="2510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It's essential to keep your devices and software updated regularly.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504000" y="1579680"/>
            <a:ext cx="9071640" cy="2510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It's essential to keep your devices and software updated regularly.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Most updates include security patches that address vulnerabilities.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" descr=""/>
          <p:cNvPicPr/>
          <p:nvPr/>
        </p:nvPicPr>
        <p:blipFill>
          <a:blip r:embed="rId1"/>
          <a:stretch/>
        </p:blipFill>
        <p:spPr>
          <a:xfrm>
            <a:off x="-72000" y="-237600"/>
            <a:ext cx="10236600" cy="6152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504000" y="1286640"/>
            <a:ext cx="9071640" cy="3097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Enable automatic updates for your operating system and apps, and check for updates regularly.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504000" y="1286640"/>
            <a:ext cx="9071640" cy="3097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Enable automatic updates for your operating system and apps, and check for updates regularly.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You can also update them manually if necessary.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504000" y="1286640"/>
            <a:ext cx="9071640" cy="3097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Enable automatic updates for your operating system and apps, and check for updates regularly.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You can also update them manually if necessary.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Ensure your antivirus software is also updated for optimal protection.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Use HTTPS Connections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/>
          </p:nvPr>
        </p:nvSpPr>
        <p:spPr>
          <a:xfrm>
            <a:off x="504000" y="1533960"/>
            <a:ext cx="9071640" cy="2602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Lastly, check whether the websites you visit use HTTPS instead of HTTP.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504000" y="1533960"/>
            <a:ext cx="9071640" cy="2602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Lastly, check whether the websites you visit use HTTPS instead of HTTP.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"S" in HTTPS stands for secure, indicating that the connection is encrypted, particularly in data transmission between your device and the website.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Use a Virtual Private Network (VPN)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/>
          </p:nvPr>
        </p:nvSpPr>
        <p:spPr>
          <a:xfrm>
            <a:off x="504000" y="1396440"/>
            <a:ext cx="4426920" cy="2877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solidFill>
                  <a:srgbClr val="000000"/>
                </a:solidFill>
                <a:latin typeface="Arial Narrow"/>
              </a:rPr>
              <a:t>Look for the padlock symbol in the address bar of your browser next to the URL. </a:t>
            </a:r>
            <a:endParaRPr b="0" lang="en-US" sz="3000" spc="-1" strike="noStrike">
              <a:solidFill>
                <a:srgbClr val="000000"/>
              </a:solidFill>
              <a:latin typeface="Arial Narrow"/>
            </a:endParaRPr>
          </a:p>
        </p:txBody>
      </p:sp>
      <p:pic>
        <p:nvPicPr>
          <p:cNvPr id="64" name="" descr=""/>
          <p:cNvPicPr/>
          <p:nvPr/>
        </p:nvPicPr>
        <p:blipFill>
          <a:blip r:embed="rId2"/>
          <a:stretch/>
        </p:blipFill>
        <p:spPr>
          <a:xfrm>
            <a:off x="6212520" y="1190880"/>
            <a:ext cx="2306880" cy="32882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504000" y="1396440"/>
            <a:ext cx="4426920" cy="2877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solidFill>
                  <a:srgbClr val="000000"/>
                </a:solidFill>
                <a:latin typeface="Arial Narrow"/>
              </a:rPr>
              <a:t>Look for the padlock symbol in the address bar of your browser next to the URL. </a:t>
            </a:r>
            <a:endParaRPr b="0" lang="en-US" sz="3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000" spc="-1" strike="noStrike">
                <a:solidFill>
                  <a:srgbClr val="000000"/>
                </a:solidFill>
                <a:latin typeface="Arial Narrow"/>
              </a:rPr>
              <a:t>If the symbol is missing, you may want to leave the website immediately.</a:t>
            </a:r>
            <a:endParaRPr b="0" lang="en-US" sz="3000" spc="-1" strike="noStrike">
              <a:solidFill>
                <a:srgbClr val="000000"/>
              </a:solidFill>
              <a:latin typeface="Arial Narrow"/>
            </a:endParaRPr>
          </a:p>
        </p:txBody>
      </p:sp>
      <p:pic>
        <p:nvPicPr>
          <p:cNvPr id="67" name="" descr=""/>
          <p:cNvPicPr/>
          <p:nvPr/>
        </p:nvPicPr>
        <p:blipFill>
          <a:blip r:embed="rId2"/>
          <a:stretch/>
        </p:blipFill>
        <p:spPr>
          <a:xfrm>
            <a:off x="6212520" y="1190880"/>
            <a:ext cx="2306880" cy="32882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Conclusion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" descr=""/>
          <p:cNvPicPr/>
          <p:nvPr/>
        </p:nvPicPr>
        <p:blipFill>
          <a:blip r:embed="rId1"/>
          <a:stretch/>
        </p:blipFill>
        <p:spPr>
          <a:xfrm>
            <a:off x="12600" y="-1316160"/>
            <a:ext cx="10144440" cy="83102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504000" y="1465200"/>
            <a:ext cx="9071640" cy="273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Thank you for checking out this presentation.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504000" y="1465200"/>
            <a:ext cx="9071640" cy="273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Thank you for checking out this presentation.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We appreciate it greatly.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504000" y="1465200"/>
            <a:ext cx="9071640" cy="2739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Thank you for checking out this presentation.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We appreciate it greatly.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Be sure to follow these steps and more for a safe internet session.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504000" y="1542960"/>
            <a:ext cx="9071640" cy="25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The first method we'll look at is using a Virtual Private Network (VPN).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04000" y="1542960"/>
            <a:ext cx="9071640" cy="25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The first method we'll look at is using a Virtual Private Network (VPN).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It is highly recommended to use one when you are on public Wi-Fi.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" descr=""/>
          <p:cNvPicPr/>
          <p:nvPr/>
        </p:nvPicPr>
        <p:blipFill>
          <a:blip r:embed="rId1"/>
          <a:stretch/>
        </p:blipFill>
        <p:spPr>
          <a:xfrm>
            <a:off x="7920" y="1440"/>
            <a:ext cx="10077120" cy="56671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" descr=""/>
          <p:cNvPicPr/>
          <p:nvPr/>
        </p:nvPicPr>
        <p:blipFill>
          <a:blip r:embed="rId1"/>
          <a:stretch/>
        </p:blipFill>
        <p:spPr>
          <a:xfrm>
            <a:off x="7920" y="1440"/>
            <a:ext cx="10077120" cy="5667120"/>
          </a:xfrm>
          <a:prstGeom prst="rect">
            <a:avLst/>
          </a:prstGeom>
          <a:ln w="0">
            <a:noFill/>
          </a:ln>
        </p:spPr>
      </p:pic>
      <p:sp>
        <p:nvSpPr>
          <p:cNvPr id="23" name=""/>
          <p:cNvSpPr txBox="1"/>
          <p:nvPr/>
        </p:nvSpPr>
        <p:spPr>
          <a:xfrm>
            <a:off x="1199880" y="4084920"/>
            <a:ext cx="7680240" cy="602280"/>
          </a:xfrm>
          <a:prstGeom prst="rect">
            <a:avLst/>
          </a:prstGeom>
          <a:noFill/>
          <a:ln w="0">
            <a:noFill/>
          </a:ln>
        </p:spPr>
        <p:txBody>
          <a:bodyPr wrap="none" lIns="90000" rIns="90000" tIns="45000" bIns="45000" anchor="t">
            <a:noAutofit/>
          </a:bodyPr>
          <a:p>
            <a:pPr algn="ctr"/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Additionally, a VPN will mask your IP address, making it more challenging 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for a hacker to track your online activities.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504000" y="1071360"/>
            <a:ext cx="9071640" cy="352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Be sure to choose a reputable VPN service and install it on the device you typically use.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071360"/>
            <a:ext cx="9071640" cy="352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Be sure to choose a reputable VPN service and install it on the device you typically use.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Connect to the VPN before you connect to the public network.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</TotalTime>
  <Application>LibreOffice/24.2.2.2$Windows_X86_64 LibreOffice_project/d56cc158d8a96260b836f100ef4b4ef25d6f1a01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2024-05-07T18:15:00Z</dcterms:modified>
  <cp:revision>17</cp:revision>
  <dc:subject/>
  <dc:title/>
</cp:coreProperties>
</file>