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5.png" ContentType="image/png"/>
  <Override PartName="/ppt/media/image4.png" ContentType="image/pn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_rels/slide1.xml.rels" ContentType="application/vnd.openxmlformats-package.relationships+xml"/>
  <Override PartName="/ppt/slides/_rels/slide22.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EDA78670-DC6F-485E-8088-00B32552EB0D}"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253B0707-097D-43C3-80DF-3EC36F392777}"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1">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10"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D50CC96D-42B2-4895-ADEA-32DEC58D9596}" type="slidenum">
              <a:t>&lt;#&gt;</a:t>
            </a:fld>
          </a:p>
        </p:txBody>
      </p:sp>
      <p:sp>
        <p:nvSpPr>
          <p:cNvPr id="6" name="PlaceHolder 5"/>
          <p:cNvSpPr>
            <a:spLocks noGrp="1"/>
          </p:cNvSpPr>
          <p:nvPr>
            <p:ph type="dt" idx="1"/>
          </p:nvPr>
        </p:nvSpPr>
        <p:spPr/>
        <p:txBody>
          <a:bodyPr/>
          <a:p>
            <a:r>
              <a:rPr lang="en-GB"/>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5"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6"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7"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8"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1CB14C28-68A5-4D39-93F0-4F174D84B5AE}"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 id="2147483652" r:id="rId3"/>
    <p:sldLayoutId id="2147483653" r:id="rId4"/>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2.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3.xml"/>
</Relationships>
</file>

<file path=ppt/slides/_rels/slide2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7.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2.xml"/>
</Relationships>
</file>

<file path=ppt/slides/_rels/slide2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3.xml"/>
</Relationships>
</file>

<file path=ppt/slides/_rels/slide3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2.xml"/>
</Relationships>
</file>

<file path=ppt/slides/_rels/slide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lnSpc>
                <a:spcPct val="115000"/>
              </a:lnSpc>
            </a:pPr>
            <a:r>
              <a:rPr b="0" lang="en" sz="4800" spc="-1" strike="noStrike">
                <a:solidFill>
                  <a:srgbClr val="ffffff"/>
                </a:solidFill>
                <a:latin typeface="Arial Black"/>
                <a:ea typeface="Arial"/>
              </a:rPr>
              <a:t>How to Protect Yourself Against Cyber Attacks with a VPN</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6" name="PlaceHolder 2"/>
          <p:cNvSpPr>
            <a:spLocks noGrp="1"/>
          </p:cNvSpPr>
          <p:nvPr>
            <p:ph/>
          </p:nvPr>
        </p:nvSpPr>
        <p:spPr>
          <a:xfrm>
            <a:off x="504000" y="1474200"/>
            <a:ext cx="9071640" cy="2721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400" spc="-1" strike="noStrike">
                <a:solidFill>
                  <a:srgbClr val="000000"/>
                </a:solidFill>
                <a:latin typeface="Arial Narrow"/>
              </a:rPr>
              <a:t>The benefit of this is that you will be protected from hackers. </a:t>
            </a:r>
            <a:endParaRPr b="0" lang="en-US" sz="34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400" spc="-1" strike="noStrike">
                <a:solidFill>
                  <a:srgbClr val="000000"/>
                </a:solidFill>
                <a:latin typeface="Arial Narrow"/>
              </a:rPr>
              <a:t>Your data is sent through a secure channel, masking your real IP address and location—information that a cyber criminal would love to have.</a:t>
            </a:r>
            <a:endParaRPr b="0" lang="en-US" sz="34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7"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What are the Reasons to Use a VPN?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8"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There are several excellent reasons to use a VPN, including but not limited to the following…</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Enhanced Privacy</a:t>
            </a:r>
            <a:endParaRPr b="0" lang="en-US" sz="4400" spc="-1" strike="noStrike" cap="all">
              <a:solidFill>
                <a:srgbClr val="000000"/>
              </a:solidFill>
              <a:latin typeface="Arial"/>
            </a:endParaRPr>
          </a:p>
        </p:txBody>
      </p:sp>
      <p:sp>
        <p:nvSpPr>
          <p:cNvPr id="30" name="PlaceHolder 2"/>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indent="0" algn="ctr">
              <a:buNone/>
            </a:pPr>
            <a:r>
              <a:rPr b="0" lang="en-US" sz="3200" spc="-1" strike="noStrike">
                <a:solidFill>
                  <a:srgbClr val="000000"/>
                </a:solidFill>
                <a:latin typeface="Arial"/>
              </a:rPr>
              <a:t>As mentioned before, a VPN will mask your IP address and allow you to stay anonymous online, protecting your personal information from anyone who might be interested in stealing it.</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38016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	</a:t>
            </a:r>
            <a:r>
              <a:rPr b="1" lang="en-US" sz="4400" spc="-1" strike="noStrike" cap="all">
                <a:solidFill>
                  <a:srgbClr val="000000"/>
                </a:solidFill>
                <a:latin typeface="Arial"/>
              </a:rPr>
              <a:t>Security on Public Wi-Fi</a:t>
            </a:r>
            <a:endParaRPr b="0" lang="en-US" sz="4400" spc="-1" strike="noStrike" cap="all">
              <a:solidFill>
                <a:srgbClr val="000000"/>
              </a:solidFill>
              <a:latin typeface="Arial"/>
            </a:endParaRPr>
          </a:p>
        </p:txBody>
      </p:sp>
      <p:sp>
        <p:nvSpPr>
          <p:cNvPr id="32" name="PlaceHolder 2"/>
          <p:cNvSpPr>
            <a:spLocks noGrp="1"/>
          </p:cNvSpPr>
          <p:nvPr>
            <p:ph/>
          </p:nvPr>
        </p:nvSpPr>
        <p:spPr>
          <a:xfrm>
            <a:off x="504000" y="1556640"/>
            <a:ext cx="9071640" cy="2556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If you typically use public Wi-Fi, it is important to use a VPN.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3" name="PlaceHolder 1"/>
          <p:cNvSpPr>
            <a:spLocks noGrp="1"/>
          </p:cNvSpPr>
          <p:nvPr>
            <p:ph type="title"/>
          </p:nvPr>
        </p:nvSpPr>
        <p:spPr>
          <a:xfrm>
            <a:off x="504000" y="38016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	</a:t>
            </a:r>
            <a:r>
              <a:rPr b="1" lang="en-US" sz="4400" spc="-1" strike="noStrike" cap="all">
                <a:solidFill>
                  <a:srgbClr val="000000"/>
                </a:solidFill>
                <a:latin typeface="Arial"/>
              </a:rPr>
              <a:t>Security on Public Wi-Fi</a:t>
            </a:r>
            <a:endParaRPr b="0" lang="en-US" sz="4400" spc="-1" strike="noStrike" cap="all">
              <a:solidFill>
                <a:srgbClr val="000000"/>
              </a:solidFill>
              <a:latin typeface="Arial"/>
            </a:endParaRPr>
          </a:p>
        </p:txBody>
      </p:sp>
      <p:sp>
        <p:nvSpPr>
          <p:cNvPr id="34" name="PlaceHolder 2"/>
          <p:cNvSpPr>
            <a:spLocks noGrp="1"/>
          </p:cNvSpPr>
          <p:nvPr>
            <p:ph/>
          </p:nvPr>
        </p:nvSpPr>
        <p:spPr>
          <a:xfrm>
            <a:off x="504000" y="1556640"/>
            <a:ext cx="9071640" cy="2556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If you typically use public Wi-Fi, it is important to use a VPN.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Public Wi-Fi networks often have poor security structures, which cyber criminals can exploit to launch man-in-the-middle attacks.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Avoid Being Tracked</a:t>
            </a:r>
            <a:endParaRPr b="0" lang="en-US" sz="4400" spc="-1" strike="noStrike" cap="all">
              <a:solidFill>
                <a:srgbClr val="000000"/>
              </a:solidFill>
              <a:latin typeface="Arial"/>
            </a:endParaRPr>
          </a:p>
        </p:txBody>
      </p:sp>
      <p:sp>
        <p:nvSpPr>
          <p:cNvPr id="36"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is especially relevant for those who are concerned about privacy.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Avoid Being Tracked</a:t>
            </a:r>
            <a:endParaRPr b="0" lang="en-US" sz="4400" spc="-1" strike="noStrike" cap="all">
              <a:solidFill>
                <a:srgbClr val="000000"/>
              </a:solidFill>
              <a:latin typeface="Arial"/>
            </a:endParaRPr>
          </a:p>
        </p:txBody>
      </p:sp>
      <p:sp>
        <p:nvSpPr>
          <p:cNvPr id="38"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is especially relevant for those who are concerned about privacy.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 VPN will prevent third parties from tracking your online activity or monitoring your browsing habits, which is useful for those who may have noticed ads tailored to recent browser history on social media.</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504000" y="57420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Bypass Geo-Restrictions</a:t>
            </a:r>
            <a:endParaRPr b="0" lang="en-US" sz="4400" spc="-1" strike="noStrike" cap="all">
              <a:solidFill>
                <a:srgbClr val="000000"/>
              </a:solidFill>
              <a:latin typeface="Arial"/>
            </a:endParaRPr>
          </a:p>
        </p:txBody>
      </p:sp>
      <p:sp>
        <p:nvSpPr>
          <p:cNvPr id="40" name="PlaceHolder 2"/>
          <p:cNvSpPr>
            <a:spLocks noGrp="1"/>
          </p:cNvSpPr>
          <p:nvPr>
            <p:ph/>
          </p:nvPr>
        </p:nvSpPr>
        <p:spPr>
          <a:xfrm>
            <a:off x="504000" y="152064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One of the cool features of a VPN is its ability to bypass geo-restrictions.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504000" y="57420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Bypass Geo-Restrictions</a:t>
            </a:r>
            <a:endParaRPr b="0" lang="en-US" sz="4400" spc="-1" strike="noStrike" cap="all">
              <a:solidFill>
                <a:srgbClr val="000000"/>
              </a:solidFill>
              <a:latin typeface="Arial"/>
            </a:endParaRPr>
          </a:p>
        </p:txBody>
      </p:sp>
      <p:sp>
        <p:nvSpPr>
          <p:cNvPr id="42" name="PlaceHolder 2"/>
          <p:cNvSpPr>
            <a:spLocks noGrp="1"/>
          </p:cNvSpPr>
          <p:nvPr>
            <p:ph/>
          </p:nvPr>
        </p:nvSpPr>
        <p:spPr>
          <a:xfrm>
            <a:off x="504000" y="152064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One of the cool features of a VPN is its ability to bypass geo-restrictions.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For example, you might want to access content restricted in your country.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3600" spc="-1" strike="noStrike">
                <a:solidFill>
                  <a:srgbClr val="000000"/>
                </a:solidFill>
                <a:latin typeface="Arial"/>
              </a:rPr>
              <a:t>To those of you who may not know what it is, a VPN is short for Virtual Private Network.</a:t>
            </a:r>
            <a:endParaRPr b="0" lang="en-US"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574200"/>
            <a:ext cx="9071640" cy="946440"/>
          </a:xfrm>
          <a:prstGeom prst="rect">
            <a:avLst/>
          </a:prstGeom>
          <a:noFill/>
          <a:ln w="0">
            <a:noFill/>
          </a:ln>
        </p:spPr>
        <p:txBody>
          <a:bodyPr lIns="0" rIns="0" tIns="0" bIns="0" anchor="ctr">
            <a:noAutofit/>
          </a:bodyPr>
          <a:p>
            <a:pPr indent="0" algn="ctr">
              <a:buNone/>
            </a:pPr>
            <a:r>
              <a:rPr b="1" lang="en-US" sz="4400" spc="-1" strike="noStrike" cap="all">
                <a:solidFill>
                  <a:srgbClr val="000000"/>
                </a:solidFill>
                <a:latin typeface="Arial"/>
              </a:rPr>
              <a:t>Bypass Geo-Restrictions</a:t>
            </a:r>
            <a:endParaRPr b="0" lang="en-US" sz="4400" spc="-1" strike="noStrike" cap="all">
              <a:solidFill>
                <a:srgbClr val="000000"/>
              </a:solidFill>
              <a:latin typeface="Arial"/>
            </a:endParaRPr>
          </a:p>
        </p:txBody>
      </p:sp>
      <p:sp>
        <p:nvSpPr>
          <p:cNvPr id="44" name="PlaceHolder 2"/>
          <p:cNvSpPr>
            <a:spLocks noGrp="1"/>
          </p:cNvSpPr>
          <p:nvPr>
            <p:ph/>
          </p:nvPr>
        </p:nvSpPr>
        <p:spPr>
          <a:xfrm>
            <a:off x="504000" y="152064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One of the cool features of a VPN is its ability to bypass geo-restrictions.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For example, you might want to access content restricted in your country.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To bypass this, activate the VPN, choose a different country, and you're good to go.</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5"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How to Choose a VPN Provider</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46" name="" descr=""/>
          <p:cNvPicPr/>
          <p:nvPr/>
        </p:nvPicPr>
        <p:blipFill>
          <a:blip r:embed="rId1"/>
          <a:stretch/>
        </p:blipFill>
        <p:spPr>
          <a:xfrm>
            <a:off x="6480" y="318960"/>
            <a:ext cx="10079640" cy="5039640"/>
          </a:xfrm>
          <a:prstGeom prst="rect">
            <a:avLst/>
          </a:prstGeom>
          <a:ln w="0">
            <a:noFill/>
          </a:ln>
        </p:spPr>
      </p:pic>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7"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3600" spc="-1" strike="noStrike">
                <a:solidFill>
                  <a:srgbClr val="000000"/>
                </a:solidFill>
                <a:latin typeface="Arial"/>
              </a:rPr>
              <a:t>When choosing a VPN provider, look for one that offers excellent security features like strong encryption, a no-logs policy, and measures to prevent DNS leaks. </a:t>
            </a:r>
            <a:endParaRPr b="0" lang="en-US"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9" name="PlaceHolder 2"/>
          <p:cNvSpPr>
            <a:spLocks noGrp="1"/>
          </p:cNvSpPr>
          <p:nvPr>
            <p:ph/>
          </p:nvPr>
        </p:nvSpPr>
        <p:spPr>
          <a:xfrm>
            <a:off x="504000" y="1771920"/>
            <a:ext cx="9071640" cy="2126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It's also a good idea to look for a VPN that excels in speed and performance.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1" name="PlaceHolder 2"/>
          <p:cNvSpPr>
            <a:spLocks noGrp="1"/>
          </p:cNvSpPr>
          <p:nvPr>
            <p:ph/>
          </p:nvPr>
        </p:nvSpPr>
        <p:spPr>
          <a:xfrm>
            <a:off x="504000" y="1771920"/>
            <a:ext cx="9071640" cy="21261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It's also a good idea to look for a VPN that excels in speed and performance.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Finally, choose one that is user-friendly and has reliable customer support in case you run into any issues.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2"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How to Use a VPN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53"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ffffff"/>
                </a:solidFill>
                <a:latin typeface="Arial"/>
              </a:rPr>
              <a:t>Still from 4928375-uhd_3840_2160_25fps.mp4 here</a:t>
            </a:r>
            <a:endParaRPr b="0" lang="en-US" sz="4000" spc="-1" strike="noStrike">
              <a:solidFill>
                <a:srgbClr val="000000"/>
              </a:solidFill>
              <a:latin typeface="Arial"/>
            </a:endParaRPr>
          </a:p>
        </p:txBody>
      </p:sp>
      <p:pic>
        <p:nvPicPr>
          <p:cNvPr id="54" name="" descr=""/>
          <p:cNvPicPr/>
          <p:nvPr/>
        </p:nvPicPr>
        <p:blipFill>
          <a:blip r:embed="rId1"/>
          <a:stretch/>
        </p:blipFill>
        <p:spPr>
          <a:xfrm>
            <a:off x="-2520" y="4320"/>
            <a:ext cx="10079640" cy="5669280"/>
          </a:xfrm>
          <a:prstGeom prst="rect">
            <a:avLst/>
          </a:prstGeom>
          <a:ln w="0">
            <a:noFill/>
          </a:ln>
        </p:spPr>
      </p:pic>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5"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After you're finished with your session, you can simply switch off the VPN and repeat the process as often as you like.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6"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Conclusion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3" name="" descr=""/>
          <p:cNvPicPr/>
          <p:nvPr/>
        </p:nvPicPr>
        <p:blipFill>
          <a:blip r:embed="rId1"/>
          <a:stretch/>
        </p:blipFill>
        <p:spPr>
          <a:xfrm>
            <a:off x="-66600" y="-847800"/>
            <a:ext cx="10427400" cy="6951960"/>
          </a:xfrm>
          <a:prstGeom prst="rect">
            <a:avLst/>
          </a:prstGeom>
          <a:ln w="0">
            <a:noFill/>
          </a:ln>
        </p:spPr>
      </p:pic>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8" name="PlaceHolder 2"/>
          <p:cNvSpPr>
            <a:spLocks noGrp="1"/>
          </p:cNvSpPr>
          <p:nvPr>
            <p:ph/>
          </p:nvPr>
        </p:nvSpPr>
        <p:spPr>
          <a:xfrm>
            <a:off x="504000" y="1446840"/>
            <a:ext cx="9071640" cy="2776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And there you have it.</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0" name="PlaceHolder 2"/>
          <p:cNvSpPr>
            <a:spLocks noGrp="1"/>
          </p:cNvSpPr>
          <p:nvPr>
            <p:ph/>
          </p:nvPr>
        </p:nvSpPr>
        <p:spPr>
          <a:xfrm>
            <a:off x="504000" y="1446840"/>
            <a:ext cx="9071640" cy="2776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And there you have it.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This is our presentation on protecting yourself against cyber attacks using a VPN.</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2" name="PlaceHolder 2"/>
          <p:cNvSpPr>
            <a:spLocks noGrp="1"/>
          </p:cNvSpPr>
          <p:nvPr>
            <p:ph/>
          </p:nvPr>
        </p:nvSpPr>
        <p:spPr>
          <a:xfrm>
            <a:off x="504000" y="1446840"/>
            <a:ext cx="9071640" cy="2776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And there you have it.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This is our presentation on protecting yourself against cyber attacks using a VPN.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We hope you found it quite informative.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4" name="PlaceHolder 2"/>
          <p:cNvSpPr>
            <a:spLocks noGrp="1"/>
          </p:cNvSpPr>
          <p:nvPr>
            <p:ph/>
          </p:nvPr>
        </p:nvSpPr>
        <p:spPr>
          <a:xfrm>
            <a:off x="504000" y="1547640"/>
            <a:ext cx="9071640" cy="2575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Now, it's time for you to find a VPN that suits your needs and preferences.</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6" name="PlaceHolder 2"/>
          <p:cNvSpPr>
            <a:spLocks noGrp="1"/>
          </p:cNvSpPr>
          <p:nvPr>
            <p:ph/>
          </p:nvPr>
        </p:nvSpPr>
        <p:spPr>
          <a:xfrm>
            <a:off x="504000" y="1547640"/>
            <a:ext cx="9071640" cy="2575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Now, it's time for you to find a VPN that suits your needs and preferences.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Thank you for checking out this presentation, and as always, stay safe!</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4" name="" descr=""/>
          <p:cNvPicPr/>
          <p:nvPr/>
        </p:nvPicPr>
        <p:blipFill>
          <a:blip r:embed="rId1"/>
          <a:stretch/>
        </p:blipFill>
        <p:spPr>
          <a:xfrm>
            <a:off x="-66600" y="-847800"/>
            <a:ext cx="10427400" cy="6951960"/>
          </a:xfrm>
          <a:prstGeom prst="rect">
            <a:avLst/>
          </a:prstGeom>
          <a:ln w="0">
            <a:noFill/>
          </a:ln>
        </p:spPr>
      </p:pic>
      <p:sp>
        <p:nvSpPr>
          <p:cNvPr id="15"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ffffff"/>
                </a:solidFill>
                <a:latin typeface="Arial"/>
              </a:rPr>
              <a:t>Let's now take a look at what you need to know about protecting yourself with this awesome tool.</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6"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What is a VPN?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8" name="PlaceHolder 2"/>
          <p:cNvSpPr>
            <a:spLocks noGrp="1"/>
          </p:cNvSpPr>
          <p:nvPr>
            <p:ph/>
          </p:nvPr>
        </p:nvSpPr>
        <p:spPr>
          <a:xfrm>
            <a:off x="504000" y="1213200"/>
            <a:ext cx="9071640" cy="3243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 mentioned before, a VPN stands for Virtual Private Network.</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0" name="PlaceHolder 2"/>
          <p:cNvSpPr>
            <a:spLocks noGrp="1"/>
          </p:cNvSpPr>
          <p:nvPr>
            <p:ph/>
          </p:nvPr>
        </p:nvSpPr>
        <p:spPr>
          <a:xfrm>
            <a:off x="504000" y="1213200"/>
            <a:ext cx="9071640" cy="3243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 mentioned before, a VPN stands for Virtual Private Network.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Its purpose is to create a secure and private connection between the device you're using and the internet.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2" name="PlaceHolder 2"/>
          <p:cNvSpPr>
            <a:spLocks noGrp="1"/>
          </p:cNvSpPr>
          <p:nvPr>
            <p:ph/>
          </p:nvPr>
        </p:nvSpPr>
        <p:spPr>
          <a:xfrm>
            <a:off x="504000" y="1213200"/>
            <a:ext cx="9071640" cy="3243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As mentioned before, a VPN stands for Virtual Private Network.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Its purpose is to create a secure and private connection between the device you're using and the internet.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When you're connected to a VPN server, your traffic will be encrypted.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4" name="PlaceHolder 2"/>
          <p:cNvSpPr>
            <a:spLocks noGrp="1"/>
          </p:cNvSpPr>
          <p:nvPr>
            <p:ph/>
          </p:nvPr>
        </p:nvSpPr>
        <p:spPr>
          <a:xfrm>
            <a:off x="504000" y="1474200"/>
            <a:ext cx="9071640" cy="2721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400" spc="-1" strike="noStrike">
                <a:solidFill>
                  <a:srgbClr val="000000"/>
                </a:solidFill>
                <a:latin typeface="Arial Narrow"/>
              </a:rPr>
              <a:t>The benefit of this is that you will be protected from hackers. </a:t>
            </a:r>
            <a:endParaRPr b="0" lang="en-US" sz="34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125</TotalTime>
  <Application>LibreOffice/24.2.2.2$Windows_X86_64 LibreOffice_project/d56cc158d8a96260b836f100ef4b4ef25d6f1a01</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2024-05-09T16:35:38Z</dcterms:modified>
  <cp:revision>21</cp:revision>
  <dc:subject/>
  <dc:title/>
</cp:coreProperties>
</file>