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_rels/slideMaster1.xml.rels" ContentType="application/vnd.openxmlformats-package.relationships+xml"/>
  <Override PartName="/ppt/slideMasters/_rels/slideMaster2.xml.rels" ContentType="application/vnd.openxmlformats-package.relationships+xml"/>
  <Override PartName="/ppt/theme/theme1.xml" ContentType="application/vnd.openxmlformats-officedocument.theme+xml"/>
  <Override PartName="/ppt/theme/theme2.xml" ContentType="application/vnd.openxmlformats-officedocument.theme+xml"/>
  <Override PartName="/ppt/media/image1.jpeg" ContentType="image/jpeg"/>
  <Override PartName="/ppt/media/image2.jpeg" ContentType="image/jpeg"/>
  <Override PartName="/ppt/media/image3.jpeg" ContentType="image/jpeg"/>
  <Override PartName="/ppt/media/image4.jpeg" ContentType="image/jpeg"/>
  <Override PartName="/ppt/media/image5.jpeg" ContentType="image/jpeg"/>
  <Override PartName="/ppt/media/image6.jpeg" ContentType="image/jpeg"/>
  <Override PartName="/ppt/media/image7.jpeg" ContentType="image/jpeg"/>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_rels/slideLayout1.xml.rels" ContentType="application/vnd.openxmlformats-package.relationships+xml"/>
  <Override PartName="/ppt/slideLayouts/_rels/slideLayout2.xml.rels" ContentType="application/vnd.openxmlformats-package.relationships+xml"/>
  <Override PartName="/ppt/slideLayouts/_rels/slideLayout3.xml.rels" ContentType="application/vnd.openxmlformats-package.relationships+xml"/>
  <Override PartName="/ppt/slideLayouts/_rels/slideLayout4.xml.rels" ContentType="application/vnd.openxmlformats-package.relationships+xml"/>
  <Override PartName="/ppt/slideLayouts/_rels/slideLayout5.xml.rels" ContentType="application/vnd.openxmlformats-package.relationships+xml"/>
  <Override PartName="/ppt/_rels/presentation.xml.rels" ContentType="application/vnd.openxmlformats-package.relationships+xml"/>
  <Override PartName="/ppt/slides/slide1.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21.xml" ContentType="application/vnd.openxmlformats-officedocument.presentationml.slide+xml"/>
  <Override PartName="/ppt/slides/slide4.xml" ContentType="application/vnd.openxmlformats-officedocument.presentationml.slide+xml"/>
  <Override PartName="/ppt/slides/slide22.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23.xml" ContentType="application/vnd.openxmlformats-officedocument.presentationml.slide+xml"/>
  <Override PartName="/ppt/slides/slide7.xml" ContentType="application/vnd.openxmlformats-officedocument.presentationml.slide+xml"/>
  <Override PartName="/ppt/slides/slide24.xml" ContentType="application/vnd.openxmlformats-officedocument.presentationml.slide+xml"/>
  <Override PartName="/ppt/slides/slide8.xml" ContentType="application/vnd.openxmlformats-officedocument.presentationml.slide+xml"/>
  <Override PartName="/ppt/slides/slide25.xml" ContentType="application/vnd.openxmlformats-officedocument.presentationml.slide+xml"/>
  <Override PartName="/ppt/slides/slide9.xml" ContentType="application/vnd.openxmlformats-officedocument.presentationml.slide+xml"/>
  <Override PartName="/ppt/slides/slide26.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_rels/slide35.xml.rels" ContentType="application/vnd.openxmlformats-package.relationships+xml"/>
  <Override PartName="/ppt/slides/_rels/slide1.xml.rels" ContentType="application/vnd.openxmlformats-package.relationships+xml"/>
  <Override PartName="/ppt/slides/_rels/slide22.xml.rels" ContentType="application/vnd.openxmlformats-package.relationships+xml"/>
  <Override PartName="/ppt/slides/_rels/slide36.xml.rels" ContentType="application/vnd.openxmlformats-package.relationships+xml"/>
  <Override PartName="/ppt/slides/_rels/slide2.xml.rels" ContentType="application/vnd.openxmlformats-package.relationships+xml"/>
  <Override PartName="/ppt/slides/_rels/slide20.xml.rels" ContentType="application/vnd.openxmlformats-package.relationships+xml"/>
  <Override PartName="/ppt/slides/_rels/slide37.xml.rels" ContentType="application/vnd.openxmlformats-package.relationships+xml"/>
  <Override PartName="/ppt/slides/_rels/slide3.xml.rels" ContentType="application/vnd.openxmlformats-package.relationships+xml"/>
  <Override PartName="/ppt/slides/_rels/slide21.xml.rels" ContentType="application/vnd.openxmlformats-package.relationships+xml"/>
  <Override PartName="/ppt/slides/_rels/slide4.xml.rels" ContentType="application/vnd.openxmlformats-package.relationships+xml"/>
  <Override PartName="/ppt/slides/_rels/slide38.xml.rels" ContentType="application/vnd.openxmlformats-package.relationships+xml"/>
  <Override PartName="/ppt/slides/_rels/slide5.xml.rels" ContentType="application/vnd.openxmlformats-package.relationships+xml"/>
  <Override PartName="/ppt/slides/_rels/slide39.xml.rels" ContentType="application/vnd.openxmlformats-package.relationships+xml"/>
  <Override PartName="/ppt/slides/_rels/slide23.xml.rels" ContentType="application/vnd.openxmlformats-package.relationships+xml"/>
  <Override PartName="/ppt/slides/_rels/slide6.xml.rels" ContentType="application/vnd.openxmlformats-package.relationships+xml"/>
  <Override PartName="/ppt/slides/_rels/slide24.xml.rels" ContentType="application/vnd.openxmlformats-package.relationships+xml"/>
  <Override PartName="/ppt/slides/_rels/slide7.xml.rels" ContentType="application/vnd.openxmlformats-package.relationships+xml"/>
  <Override PartName="/ppt/slides/_rels/slide25.xml.rels" ContentType="application/vnd.openxmlformats-package.relationships+xml"/>
  <Override PartName="/ppt/slides/_rels/slide8.xml.rels" ContentType="application/vnd.openxmlformats-package.relationships+xml"/>
  <Override PartName="/ppt/slides/_rels/slide26.xml.rels" ContentType="application/vnd.openxmlformats-package.relationships+xml"/>
  <Override PartName="/ppt/slides/_rels/slide9.xml.rels" ContentType="application/vnd.openxmlformats-package.relationships+xml"/>
  <Override PartName="/ppt/slides/_rels/slide10.xml.rels" ContentType="application/vnd.openxmlformats-package.relationships+xml"/>
  <Override PartName="/ppt/slides/_rels/slide11.xml.rels" ContentType="application/vnd.openxmlformats-package.relationships+xml"/>
  <Override PartName="/ppt/slides/_rels/slide12.xml.rels" ContentType="application/vnd.openxmlformats-package.relationships+xml"/>
  <Override PartName="/ppt/slides/_rels/slide13.xml.rels" ContentType="application/vnd.openxmlformats-package.relationships+xml"/>
  <Override PartName="/ppt/slides/_rels/slide14.xml.rels" ContentType="application/vnd.openxmlformats-package.relationships+xml"/>
  <Override PartName="/ppt/slides/_rels/slide15.xml.rels" ContentType="application/vnd.openxmlformats-package.relationships+xml"/>
  <Override PartName="/ppt/slides/_rels/slide16.xml.rels" ContentType="application/vnd.openxmlformats-package.relationships+xml"/>
  <Override PartName="/ppt/slides/_rels/slide17.xml.rels" ContentType="application/vnd.openxmlformats-package.relationships+xml"/>
  <Override PartName="/ppt/slides/_rels/slide18.xml.rels" ContentType="application/vnd.openxmlformats-package.relationships+xml"/>
  <Override PartName="/ppt/slides/_rels/slide19.xml.rels" ContentType="application/vnd.openxmlformats-package.relationships+xml"/>
  <Override PartName="/ppt/slides/_rels/slide27.xml.rels" ContentType="application/vnd.openxmlformats-package.relationships+xml"/>
  <Override PartName="/ppt/slides/_rels/slide28.xml.rels" ContentType="application/vnd.openxmlformats-package.relationships+xml"/>
  <Override PartName="/ppt/slides/_rels/slide29.xml.rels" ContentType="application/vnd.openxmlformats-package.relationships+xml"/>
  <Override PartName="/ppt/slides/_rels/slide30.xml.rels" ContentType="application/vnd.openxmlformats-package.relationships+xml"/>
  <Override PartName="/ppt/slides/_rels/slide31.xml.rels" ContentType="application/vnd.openxmlformats-package.relationships+xml"/>
  <Override PartName="/ppt/slides/_rels/slide32.xml.rels" ContentType="application/vnd.openxmlformats-package.relationships+xml"/>
  <Override PartName="/ppt/slides/_rels/slide33.xml.rels" ContentType="application/vnd.openxmlformats-package.relationships+xml"/>
  <Override PartName="/ppt/slides/_rels/slide34.xml.rels" ContentType="application/vnd.openxmlformats-package.relationships+xml"/>
  <Override PartName="/ppt/slides/_rels/slide40.xml.rels" ContentType="application/vnd.openxmlformats-package.relationships+xml"/>
  <Override PartName="/ppt/slides/_rels/slide41.xml.rels" ContentType="application/vnd.openxmlformats-package.relationships+xml"/>
  <Override PartName="/ppt/slides/_rels/slide42.xml.rels" ContentType="application/vnd.openxmlformats-package.relationships+xml"/>
  <Override PartName="/ppt/slides/_rels/slide43.xml.rels" ContentType="application/vnd.openxmlformats-package.relationships+xml"/>
  <Override PartName="/ppt/slides/_rels/slide44.xml.rels" ContentType="application/vnd.openxmlformats-package.relationships+xml"/>
  <Override PartName="/ppt/slides/_rels/slide45.xml.rels" ContentType="application/vnd.openxmlformats-package.relationships+xml"/>
  <Override PartName="/ppt/presProps.xml" ContentType="application/vnd.openxmlformats-officedocument.presentationml.presProps+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50" r:id="rId3"/>
  </p:sld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Lst>
  <p:sldSz cx="10080625" cy="5670550"/>
  <p:notesSz cx="7559675" cy="10691813"/>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ationPr>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9" Type="http://schemas.openxmlformats.org/officeDocument/2006/relationships/slide" Target="slides/slide6.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slide" Target="slides/slide13.xml"/><Relationship Id="rId17" Type="http://schemas.openxmlformats.org/officeDocument/2006/relationships/slide" Target="slides/slide14.xml"/><Relationship Id="rId18" Type="http://schemas.openxmlformats.org/officeDocument/2006/relationships/slide" Target="slides/slide15.xml"/><Relationship Id="rId19" Type="http://schemas.openxmlformats.org/officeDocument/2006/relationships/slide" Target="slides/slide16.xml"/><Relationship Id="rId20" Type="http://schemas.openxmlformats.org/officeDocument/2006/relationships/slide" Target="slides/slide17.xml"/><Relationship Id="rId21" Type="http://schemas.openxmlformats.org/officeDocument/2006/relationships/slide" Target="slides/slide18.xml"/><Relationship Id="rId22" Type="http://schemas.openxmlformats.org/officeDocument/2006/relationships/slide" Target="slides/slide19.xml"/><Relationship Id="rId23" Type="http://schemas.openxmlformats.org/officeDocument/2006/relationships/slide" Target="slides/slide20.xml"/><Relationship Id="rId24" Type="http://schemas.openxmlformats.org/officeDocument/2006/relationships/slide" Target="slides/slide21.xml"/><Relationship Id="rId25" Type="http://schemas.openxmlformats.org/officeDocument/2006/relationships/slide" Target="slides/slide22.xml"/><Relationship Id="rId26" Type="http://schemas.openxmlformats.org/officeDocument/2006/relationships/slide" Target="slides/slide23.xml"/><Relationship Id="rId27" Type="http://schemas.openxmlformats.org/officeDocument/2006/relationships/slide" Target="slides/slide24.xml"/><Relationship Id="rId28" Type="http://schemas.openxmlformats.org/officeDocument/2006/relationships/slide" Target="slides/slide25.xml"/><Relationship Id="rId29" Type="http://schemas.openxmlformats.org/officeDocument/2006/relationships/slide" Target="slides/slide26.xml"/><Relationship Id="rId30" Type="http://schemas.openxmlformats.org/officeDocument/2006/relationships/slide" Target="slides/slide27.xml"/><Relationship Id="rId31" Type="http://schemas.openxmlformats.org/officeDocument/2006/relationships/slide" Target="slides/slide28.xml"/><Relationship Id="rId32" Type="http://schemas.openxmlformats.org/officeDocument/2006/relationships/slide" Target="slides/slide29.xml"/><Relationship Id="rId33" Type="http://schemas.openxmlformats.org/officeDocument/2006/relationships/slide" Target="slides/slide30.xml"/><Relationship Id="rId34" Type="http://schemas.openxmlformats.org/officeDocument/2006/relationships/slide" Target="slides/slide31.xml"/><Relationship Id="rId35" Type="http://schemas.openxmlformats.org/officeDocument/2006/relationships/slide" Target="slides/slide32.xml"/><Relationship Id="rId36" Type="http://schemas.openxmlformats.org/officeDocument/2006/relationships/slide" Target="slides/slide33.xml"/><Relationship Id="rId37" Type="http://schemas.openxmlformats.org/officeDocument/2006/relationships/slide" Target="slides/slide34.xml"/><Relationship Id="rId38" Type="http://schemas.openxmlformats.org/officeDocument/2006/relationships/slide" Target="slides/slide35.xml"/><Relationship Id="rId39" Type="http://schemas.openxmlformats.org/officeDocument/2006/relationships/slide" Target="slides/slide36.xml"/><Relationship Id="rId40" Type="http://schemas.openxmlformats.org/officeDocument/2006/relationships/slide" Target="slides/slide37.xml"/><Relationship Id="rId41" Type="http://schemas.openxmlformats.org/officeDocument/2006/relationships/slide" Target="slides/slide38.xml"/><Relationship Id="rId42" Type="http://schemas.openxmlformats.org/officeDocument/2006/relationships/slide" Target="slides/slide39.xml"/><Relationship Id="rId43" Type="http://schemas.openxmlformats.org/officeDocument/2006/relationships/slide" Target="slides/slide40.xml"/><Relationship Id="rId44" Type="http://schemas.openxmlformats.org/officeDocument/2006/relationships/slide" Target="slides/slide41.xml"/><Relationship Id="rId45" Type="http://schemas.openxmlformats.org/officeDocument/2006/relationships/slide" Target="slides/slide42.xml"/><Relationship Id="rId46" Type="http://schemas.openxmlformats.org/officeDocument/2006/relationships/slide" Target="slides/slide43.xml"/><Relationship Id="rId47" Type="http://schemas.openxmlformats.org/officeDocument/2006/relationships/slide" Target="slides/slide44.xml"/><Relationship Id="rId48" Type="http://schemas.openxmlformats.org/officeDocument/2006/relationships/slide" Target="slides/slide45.xml"/><Relationship Id="rId49" Type="http://schemas.openxmlformats.org/officeDocument/2006/relationships/presProps" Target="presProps.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2.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mediaAndTx" preserve="1">
  <p:cSld name="Default">
    <p:spTree>
      <p:nvGrpSpPr>
        <p:cNvPr id="1" name=""/>
        <p:cNvGrpSpPr/>
        <p:nvPr/>
      </p:nvGrpSpPr>
      <p:grpSpPr>
        <a:xfrm>
          <a:off x="0" y="0"/>
          <a:ext cx="0" cy="0"/>
          <a:chOff x="0" y="0"/>
          <a:chExt cx="0" cy="0"/>
        </a:xfrm>
      </p:grpSpPr>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mediaAndTx" preserve="1">
  <p:cSld name="Default 1">
    <p:spTree>
      <p:nvGrpSpPr>
        <p:cNvPr id="1" name=""/>
        <p:cNvGrpSpPr/>
        <p:nvPr/>
      </p:nvGrpSpPr>
      <p:grpSpPr>
        <a:xfrm>
          <a:off x="0" y="0"/>
          <a:ext cx="0" cy="0"/>
          <a:chOff x="0" y="0"/>
          <a:chExt cx="0" cy="0"/>
        </a:xfrm>
      </p:grpSpPr>
      <p:sp>
        <p:nvSpPr>
          <p:cNvPr id="2" name="PlaceHolder 1"/>
          <p:cNvSpPr>
            <a:spLocks noGrp="1"/>
          </p:cNvSpPr>
          <p:nvPr>
            <p:ph type="ftr" idx="2"/>
          </p:nvPr>
        </p:nvSpPr>
        <p:spPr/>
        <p:txBody>
          <a:bodyPr/>
          <a:p>
            <a:r>
              <a:t>Footer</a:t>
            </a:r>
          </a:p>
        </p:txBody>
      </p:sp>
      <p:sp>
        <p:nvSpPr>
          <p:cNvPr id="3" name="PlaceHolder 2"/>
          <p:cNvSpPr>
            <a:spLocks noGrp="1"/>
          </p:cNvSpPr>
          <p:nvPr>
            <p:ph type="sldNum" idx="3"/>
          </p:nvPr>
        </p:nvSpPr>
        <p:spPr/>
        <p:txBody>
          <a:bodyPr/>
          <a:p>
            <a:fld id="{B5B9863D-D60A-4D5B-B515-B806BC17CCB1}" type="slidenum">
              <a:t>&lt;#&gt;</a:t>
            </a:fld>
          </a:p>
        </p:txBody>
      </p:sp>
      <p:sp>
        <p:nvSpPr>
          <p:cNvPr id="4" name="PlaceHolder 3"/>
          <p:cNvSpPr>
            <a:spLocks noGrp="1"/>
          </p:cNvSpPr>
          <p:nvPr>
            <p:ph type="dt" idx="1"/>
          </p:nvPr>
        </p:nvSpPr>
        <p:spPr/>
        <p:txBody>
          <a:bodyPr/>
          <a:p>
            <a:r>
              <a:rPr lang="en-GB"/>
              <a:t/>
            </a: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Default 1">
    <p:spTree>
      <p:nvGrpSpPr>
        <p:cNvPr id="1" name=""/>
        <p:cNvGrpSpPr/>
        <p:nvPr/>
      </p:nvGrpSpPr>
      <p:grpSpPr>
        <a:xfrm>
          <a:off x="0" y="0"/>
          <a:ext cx="0" cy="0"/>
          <a:chOff x="0" y="0"/>
          <a:chExt cx="0" cy="0"/>
        </a:xfrm>
      </p:grpSpPr>
      <p:sp>
        <p:nvSpPr>
          <p:cNvPr id="7"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000000"/>
              </a:solidFill>
              <a:latin typeface="Arial"/>
            </a:endParaRPr>
          </a:p>
        </p:txBody>
      </p:sp>
      <p:sp>
        <p:nvSpPr>
          <p:cNvPr id="8" name="PlaceHolder 2"/>
          <p:cNvSpPr>
            <a:spLocks noGrp="1"/>
          </p:cNvSpPr>
          <p:nvPr>
            <p:ph/>
          </p:nvPr>
        </p:nvSpPr>
        <p:spPr>
          <a:xfrm>
            <a:off x="504000" y="1326600"/>
            <a:ext cx="4426920" cy="328824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9" name="PlaceHolder 3"/>
          <p:cNvSpPr>
            <a:spLocks noGrp="1"/>
          </p:cNvSpPr>
          <p:nvPr>
            <p:ph/>
          </p:nvPr>
        </p:nvSpPr>
        <p:spPr>
          <a:xfrm>
            <a:off x="5152680" y="1326600"/>
            <a:ext cx="4426920" cy="328824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5" name="PlaceHolder 4"/>
          <p:cNvSpPr>
            <a:spLocks noGrp="1"/>
          </p:cNvSpPr>
          <p:nvPr>
            <p:ph type="ftr" idx="2"/>
          </p:nvPr>
        </p:nvSpPr>
        <p:spPr/>
        <p:txBody>
          <a:bodyPr/>
          <a:p>
            <a:r>
              <a:t>Footer</a:t>
            </a:r>
          </a:p>
        </p:txBody>
      </p:sp>
      <p:sp>
        <p:nvSpPr>
          <p:cNvPr id="6" name="PlaceHolder 5"/>
          <p:cNvSpPr>
            <a:spLocks noGrp="1"/>
          </p:cNvSpPr>
          <p:nvPr>
            <p:ph type="sldNum" idx="3"/>
          </p:nvPr>
        </p:nvSpPr>
        <p:spPr/>
        <p:txBody>
          <a:bodyPr/>
          <a:p>
            <a:fld id="{FE163FAD-93E2-452F-ADD2-071C330A6D67}" type="slidenum">
              <a:t>&lt;#&gt;</a:t>
            </a:fld>
          </a:p>
        </p:txBody>
      </p:sp>
      <p:sp>
        <p:nvSpPr>
          <p:cNvPr id="7" name="PlaceHolder 6"/>
          <p:cNvSpPr>
            <a:spLocks noGrp="1"/>
          </p:cNvSpPr>
          <p:nvPr>
            <p:ph type="dt" idx="1"/>
          </p:nvPr>
        </p:nvSpPr>
        <p:spPr/>
        <p:txBody>
          <a:bodyPr/>
          <a:p>
            <a:r>
              <a:rPr lang="en-GB"/>
              <a:t/>
            </a: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Default 1">
    <p:spTree>
      <p:nvGrpSpPr>
        <p:cNvPr id="1" name=""/>
        <p:cNvGrpSpPr/>
        <p:nvPr/>
      </p:nvGrpSpPr>
      <p:grpSpPr>
        <a:xfrm>
          <a:off x="0" y="0"/>
          <a:ext cx="0" cy="0"/>
          <a:chOff x="0" y="0"/>
          <a:chExt cx="0" cy="0"/>
        </a:xfrm>
      </p:grpSpPr>
      <p:sp>
        <p:nvSpPr>
          <p:cNvPr id="10"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000000"/>
              </a:solidFill>
              <a:latin typeface="Arial"/>
            </a:endParaRPr>
          </a:p>
        </p:txBody>
      </p:sp>
      <p:sp>
        <p:nvSpPr>
          <p:cNvPr id="11" name="PlaceHolder 2"/>
          <p:cNvSpPr>
            <a:spLocks noGrp="1"/>
          </p:cNvSpPr>
          <p:nvPr>
            <p:ph/>
          </p:nvPr>
        </p:nvSpPr>
        <p:spPr>
          <a:xfrm>
            <a:off x="504000" y="1326600"/>
            <a:ext cx="9071640" cy="328824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4" name="PlaceHolder 3"/>
          <p:cNvSpPr>
            <a:spLocks noGrp="1"/>
          </p:cNvSpPr>
          <p:nvPr>
            <p:ph type="ftr" idx="2"/>
          </p:nvPr>
        </p:nvSpPr>
        <p:spPr/>
        <p:txBody>
          <a:bodyPr/>
          <a:p>
            <a:r>
              <a:t>Footer</a:t>
            </a:r>
          </a:p>
        </p:txBody>
      </p:sp>
      <p:sp>
        <p:nvSpPr>
          <p:cNvPr id="5" name="PlaceHolder 4"/>
          <p:cNvSpPr>
            <a:spLocks noGrp="1"/>
          </p:cNvSpPr>
          <p:nvPr>
            <p:ph type="sldNum" idx="3"/>
          </p:nvPr>
        </p:nvSpPr>
        <p:spPr/>
        <p:txBody>
          <a:bodyPr/>
          <a:p>
            <a:fld id="{28512D76-6C55-4A57-8E8C-B9FAF665D40D}" type="slidenum">
              <a:t>&lt;#&gt;</a:t>
            </a:fld>
          </a:p>
        </p:txBody>
      </p:sp>
      <p:sp>
        <p:nvSpPr>
          <p:cNvPr id="6" name="PlaceHolder 5"/>
          <p:cNvSpPr>
            <a:spLocks noGrp="1"/>
          </p:cNvSpPr>
          <p:nvPr>
            <p:ph type="dt" idx="1"/>
          </p:nvPr>
        </p:nvSpPr>
        <p:spPr/>
        <p:txBody>
          <a:bodyPr/>
          <a:p>
            <a:r>
              <a:rPr lang="en-GB"/>
              <a:t/>
            </a: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Default 1">
    <p:spTree>
      <p:nvGrpSpPr>
        <p:cNvPr id="1" name=""/>
        <p:cNvGrpSpPr/>
        <p:nvPr/>
      </p:nvGrpSpPr>
      <p:grpSpPr>
        <a:xfrm>
          <a:off x="0" y="0"/>
          <a:ext cx="0" cy="0"/>
          <a:chOff x="0" y="0"/>
          <a:chExt cx="0" cy="0"/>
        </a:xfrm>
      </p:grpSpPr>
      <p:sp>
        <p:nvSpPr>
          <p:cNvPr id="2" name="PlaceHolder 1"/>
          <p:cNvSpPr>
            <a:spLocks noGrp="1"/>
          </p:cNvSpPr>
          <p:nvPr>
            <p:ph type="ftr" idx="2"/>
          </p:nvPr>
        </p:nvSpPr>
        <p:spPr/>
        <p:txBody>
          <a:bodyPr/>
          <a:p>
            <a:r>
              <a:t>Footer</a:t>
            </a:r>
          </a:p>
        </p:txBody>
      </p:sp>
      <p:sp>
        <p:nvSpPr>
          <p:cNvPr id="3" name="PlaceHolder 2"/>
          <p:cNvSpPr>
            <a:spLocks noGrp="1"/>
          </p:cNvSpPr>
          <p:nvPr>
            <p:ph type="sldNum" idx="3"/>
          </p:nvPr>
        </p:nvSpPr>
        <p:spPr/>
        <p:txBody>
          <a:bodyPr/>
          <a:p>
            <a:fld id="{10C77175-5269-4A85-B7BC-7C9966BE7392}" type="slidenum">
              <a:t>&lt;#&gt;</a:t>
            </a:fld>
          </a:p>
        </p:txBody>
      </p:sp>
      <p:sp>
        <p:nvSpPr>
          <p:cNvPr id="4" name="PlaceHolder 3"/>
          <p:cNvSpPr>
            <a:spLocks noGrp="1"/>
          </p:cNvSpPr>
          <p:nvPr>
            <p:ph type="dt" idx="1"/>
          </p:nvPr>
        </p:nvSpPr>
        <p:spPr/>
        <p:txBody>
          <a:bodyPr/>
          <a:p>
            <a:r>
              <a:rPr lang="en-GB"/>
              <a:t/>
            </a: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jpeg"/><Relationship Id="rId3" Type="http://schemas.openxmlformats.org/officeDocument/2006/relationships/slideLayout" Target="../slideLayouts/slideLayout1.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2"/>
          <a:stretch/>
        </a:blipFill>
      </p:bgPr>
    </p:bg>
    <p:spTree>
      <p:nvGrpSpPr>
        <p:cNvPr id="1" name=""/>
        <p:cNvGrpSpPr/>
        <p:nvPr/>
      </p:nvGrpSpPr>
      <p:grpSpPr>
        <a:xfrm>
          <a:off x="0" y="0"/>
          <a:ext cx="0" cy="0"/>
          <a:chOff x="0" y="0"/>
          <a:chExt cx="0" cy="0"/>
        </a:xfrm>
      </p:grpSpPr>
      <p:sp>
        <p:nvSpPr>
          <p:cNvPr id="0"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r>
              <a:rPr b="0" lang="en-US" sz="4400" spc="-1" strike="noStrike" cap="small">
                <a:solidFill>
                  <a:srgbClr val="000099"/>
                </a:solidFill>
                <a:latin typeface="Arial"/>
              </a:rPr>
              <a:t>Click to edit the title text format</a:t>
            </a:r>
            <a:endParaRPr b="0" lang="en-US" sz="4400" spc="-1" strike="noStrike" cap="small">
              <a:solidFill>
                <a:srgbClr val="000099"/>
              </a:solidFill>
              <a:latin typeface="Arial"/>
            </a:endParaRPr>
          </a:p>
        </p:txBody>
      </p:sp>
      <p:sp>
        <p:nvSpPr>
          <p:cNvPr id="1" name="PlaceHolder 2"/>
          <p:cNvSpPr>
            <a:spLocks noGrp="1"/>
          </p:cNvSpPr>
          <p:nvPr>
            <p:ph type="body"/>
          </p:nvPr>
        </p:nvSpPr>
        <p:spPr>
          <a:xfrm>
            <a:off x="504000" y="1584720"/>
            <a:ext cx="9071640" cy="3288240"/>
          </a:xfrm>
          <a:prstGeom prst="rect">
            <a:avLst/>
          </a:prstGeom>
          <a:noFill/>
          <a:ln w="0">
            <a:noFill/>
          </a:ln>
        </p:spPr>
        <p:txBody>
          <a:bodyPr lIns="0" rIns="0" tIns="0" bIns="0" anchor="t">
            <a:normAutofit/>
          </a:bodyPr>
          <a:p>
            <a:pPr marL="432000" indent="-324000">
              <a:spcBef>
                <a:spcPts val="1414"/>
              </a:spcBef>
              <a:buClr>
                <a:srgbClr val="000099"/>
              </a:buClr>
              <a:buSzPct val="45000"/>
              <a:buFont typeface="Wingdings" charset="2"/>
              <a:buChar char=""/>
            </a:pPr>
            <a:r>
              <a:rPr b="0" lang="en-US" sz="3200" spc="-1" strike="noStrike">
                <a:solidFill>
                  <a:srgbClr val="000099"/>
                </a:solidFill>
                <a:latin typeface="Arial Narrow"/>
              </a:rPr>
              <a:t>Click to edit the outline text format</a:t>
            </a:r>
            <a:endParaRPr b="0" lang="en-US" sz="3200" spc="-1" strike="noStrike">
              <a:solidFill>
                <a:srgbClr val="000099"/>
              </a:solidFill>
              <a:latin typeface="Arial Narrow"/>
            </a:endParaRPr>
          </a:p>
          <a:p>
            <a:pPr lvl="1" marL="864000" indent="-324000">
              <a:spcBef>
                <a:spcPts val="1134"/>
              </a:spcBef>
              <a:buClr>
                <a:srgbClr val="000099"/>
              </a:buClr>
              <a:buSzPct val="75000"/>
              <a:buFont typeface="Symbol" charset="2"/>
              <a:buChar char=""/>
            </a:pPr>
            <a:r>
              <a:rPr b="0" lang="en-US" sz="2800" spc="-1" strike="noStrike">
                <a:solidFill>
                  <a:srgbClr val="000099"/>
                </a:solidFill>
                <a:latin typeface="Arial Narrow"/>
              </a:rPr>
              <a:t>Second Outline Level</a:t>
            </a:r>
            <a:endParaRPr b="0" lang="en-US" sz="2800" spc="-1" strike="noStrike">
              <a:solidFill>
                <a:srgbClr val="000099"/>
              </a:solidFill>
              <a:latin typeface="Arial Narrow"/>
            </a:endParaRPr>
          </a:p>
          <a:p>
            <a:pPr lvl="2" marL="1296000" indent="-288000">
              <a:spcBef>
                <a:spcPts val="850"/>
              </a:spcBef>
              <a:buClr>
                <a:srgbClr val="000099"/>
              </a:buClr>
              <a:buSzPct val="45000"/>
              <a:buFont typeface="Wingdings" charset="2"/>
              <a:buChar char=""/>
            </a:pPr>
            <a:r>
              <a:rPr b="0" lang="en-US" sz="2400" spc="-1" strike="noStrike">
                <a:solidFill>
                  <a:srgbClr val="000099"/>
                </a:solidFill>
                <a:latin typeface="Arial Narrow"/>
              </a:rPr>
              <a:t>Third Outline Level</a:t>
            </a:r>
            <a:endParaRPr b="0" lang="en-US" sz="2400" spc="-1" strike="noStrike">
              <a:solidFill>
                <a:srgbClr val="000099"/>
              </a:solidFill>
              <a:latin typeface="Arial Narrow"/>
            </a:endParaRPr>
          </a:p>
          <a:p>
            <a:pPr lvl="3" marL="1728000" indent="-216000">
              <a:spcBef>
                <a:spcPts val="567"/>
              </a:spcBef>
              <a:buClr>
                <a:srgbClr val="000099"/>
              </a:buClr>
              <a:buSzPct val="75000"/>
              <a:buFont typeface="Symbol" charset="2"/>
              <a:buChar char=""/>
            </a:pPr>
            <a:r>
              <a:rPr b="0" lang="en-US" sz="2000" spc="-1" strike="noStrike">
                <a:solidFill>
                  <a:srgbClr val="000099"/>
                </a:solidFill>
                <a:latin typeface="Arial Narrow"/>
              </a:rPr>
              <a:t>Fourth Outline Level</a:t>
            </a:r>
            <a:endParaRPr b="0" lang="en-US" sz="2000" spc="-1" strike="noStrike">
              <a:solidFill>
                <a:srgbClr val="000099"/>
              </a:solidFill>
              <a:latin typeface="Arial Narrow"/>
            </a:endParaRPr>
          </a:p>
          <a:p>
            <a:pPr lvl="4" marL="2160000" indent="-216000">
              <a:spcBef>
                <a:spcPts val="283"/>
              </a:spcBef>
              <a:buClr>
                <a:srgbClr val="000099"/>
              </a:buClr>
              <a:buSzPct val="45000"/>
              <a:buFont typeface="Wingdings" charset="2"/>
              <a:buChar char=""/>
            </a:pPr>
            <a:r>
              <a:rPr b="0" lang="en-US" sz="2000" spc="-1" strike="noStrike">
                <a:solidFill>
                  <a:srgbClr val="000099"/>
                </a:solidFill>
                <a:latin typeface="Arial Narrow"/>
              </a:rPr>
              <a:t>Fifth Outline Level</a:t>
            </a:r>
            <a:endParaRPr b="0" lang="en-US" sz="2000" spc="-1" strike="noStrike">
              <a:solidFill>
                <a:srgbClr val="000099"/>
              </a:solidFill>
              <a:latin typeface="Arial Narrow"/>
            </a:endParaRPr>
          </a:p>
          <a:p>
            <a:pPr lvl="5" marL="2592000" indent="-216000">
              <a:spcBef>
                <a:spcPts val="283"/>
              </a:spcBef>
              <a:buClr>
                <a:srgbClr val="000099"/>
              </a:buClr>
              <a:buSzPct val="45000"/>
              <a:buFont typeface="Wingdings" charset="2"/>
              <a:buChar char=""/>
            </a:pPr>
            <a:r>
              <a:rPr b="0" lang="en-US" sz="2000" spc="-1" strike="noStrike">
                <a:solidFill>
                  <a:srgbClr val="000099"/>
                </a:solidFill>
                <a:latin typeface="Arial Narrow"/>
              </a:rPr>
              <a:t>Sixth Outline Level</a:t>
            </a:r>
            <a:endParaRPr b="0" lang="en-US" sz="2000" spc="-1" strike="noStrike">
              <a:solidFill>
                <a:srgbClr val="000099"/>
              </a:solidFill>
              <a:latin typeface="Arial Narrow"/>
            </a:endParaRPr>
          </a:p>
          <a:p>
            <a:pPr lvl="6" marL="3024000" indent="-216000">
              <a:spcBef>
                <a:spcPts val="283"/>
              </a:spcBef>
              <a:buClr>
                <a:srgbClr val="000099"/>
              </a:buClr>
              <a:buSzPct val="45000"/>
              <a:buFont typeface="Wingdings" charset="2"/>
              <a:buChar char=""/>
            </a:pPr>
            <a:r>
              <a:rPr b="0" lang="en-US" sz="2000" spc="-1" strike="noStrike">
                <a:solidFill>
                  <a:srgbClr val="000099"/>
                </a:solidFill>
                <a:latin typeface="Arial Narrow"/>
              </a:rPr>
              <a:t>Seventh Outline Level</a:t>
            </a:r>
            <a:endParaRPr b="0" lang="en-US" sz="2000" spc="-1" strike="noStrike">
              <a:solidFill>
                <a:srgbClr val="000099"/>
              </a:solidFill>
              <a:latin typeface="Arial Narrow"/>
            </a:endParaRPr>
          </a:p>
        </p:txBody>
      </p:sp>
    </p:spTree>
  </p:cSld>
  <p:clrMap bg1="lt1" bg2="lt2" tx1="dk1" tx2="dk2" accent1="accent1" accent2="accent2" accent3="accent3" accent4="accent4" accent5="accent5" accent6="accent6" hlink="hlink" folHlink="folHlink"/>
  <p:sldLayoutIdLst>
    <p:sldLayoutId id="2147483649" r:id="rId3"/>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r>
              <a:rPr b="0" lang="en-US" sz="4400" spc="-1" strike="noStrike" cap="all">
                <a:solidFill>
                  <a:srgbClr val="000000"/>
                </a:solidFill>
                <a:latin typeface="Arial"/>
              </a:rPr>
              <a:t>Click to edit the title text format</a:t>
            </a:r>
            <a:endParaRPr b="0" lang="en-US" sz="4400" spc="-1" strike="noStrike" cap="all">
              <a:solidFill>
                <a:srgbClr val="000000"/>
              </a:solidFill>
              <a:latin typeface="Arial"/>
            </a:endParaRPr>
          </a:p>
        </p:txBody>
      </p:sp>
      <p:sp>
        <p:nvSpPr>
          <p:cNvPr id="3" name="PlaceHolder 2"/>
          <p:cNvSpPr>
            <a:spLocks noGrp="1"/>
          </p:cNvSpPr>
          <p:nvPr>
            <p:ph type="body"/>
          </p:nvPr>
        </p:nvSpPr>
        <p:spPr>
          <a:xfrm>
            <a:off x="504000" y="1326600"/>
            <a:ext cx="9071640" cy="328824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Click to edit the outline text format</a:t>
            </a:r>
            <a:endParaRPr b="0" lang="en-US" sz="3200" spc="-1" strike="noStrike">
              <a:solidFill>
                <a:srgbClr val="000000"/>
              </a:solidFill>
              <a:latin typeface="Arial Narrow"/>
            </a:endParaRPr>
          </a:p>
          <a:p>
            <a:pPr lvl="1" marL="864000" indent="-324000">
              <a:spcBef>
                <a:spcPts val="1134"/>
              </a:spcBef>
              <a:buClr>
                <a:srgbClr val="000000"/>
              </a:buClr>
              <a:buSzPct val="75000"/>
              <a:buFont typeface="Symbol" charset="2"/>
              <a:buChar char=""/>
            </a:pPr>
            <a:r>
              <a:rPr b="0" lang="en-US" sz="2800" spc="-1" strike="noStrike">
                <a:solidFill>
                  <a:srgbClr val="000000"/>
                </a:solidFill>
                <a:latin typeface="Arial Narrow"/>
              </a:rPr>
              <a:t>Second Outline Level</a:t>
            </a:r>
            <a:endParaRPr b="0" lang="en-US" sz="2800" spc="-1" strike="noStrike">
              <a:solidFill>
                <a:srgbClr val="000000"/>
              </a:solidFill>
              <a:latin typeface="Arial Narrow"/>
            </a:endParaRPr>
          </a:p>
          <a:p>
            <a:pPr lvl="2" marL="1296000" indent="-288000">
              <a:spcBef>
                <a:spcPts val="850"/>
              </a:spcBef>
              <a:buClr>
                <a:srgbClr val="000000"/>
              </a:buClr>
              <a:buSzPct val="45000"/>
              <a:buFont typeface="Wingdings" charset="2"/>
              <a:buChar char=""/>
            </a:pPr>
            <a:r>
              <a:rPr b="0" lang="en-US" sz="2400" spc="-1" strike="noStrike">
                <a:solidFill>
                  <a:srgbClr val="000000"/>
                </a:solidFill>
                <a:latin typeface="Arial Narrow"/>
              </a:rPr>
              <a:t>Third Outline Level</a:t>
            </a:r>
            <a:endParaRPr b="0" lang="en-US" sz="2400" spc="-1" strike="noStrike">
              <a:solidFill>
                <a:srgbClr val="000000"/>
              </a:solidFill>
              <a:latin typeface="Arial Narrow"/>
            </a:endParaRPr>
          </a:p>
          <a:p>
            <a:pPr lvl="3" marL="1728000" indent="-216000">
              <a:spcBef>
                <a:spcPts val="567"/>
              </a:spcBef>
              <a:buClr>
                <a:srgbClr val="000000"/>
              </a:buClr>
              <a:buSzPct val="75000"/>
              <a:buFont typeface="Symbol" charset="2"/>
              <a:buChar char=""/>
            </a:pPr>
            <a:r>
              <a:rPr b="0" lang="en-US" sz="2000" spc="-1" strike="noStrike">
                <a:solidFill>
                  <a:srgbClr val="000000"/>
                </a:solidFill>
                <a:latin typeface="Arial Narrow"/>
              </a:rPr>
              <a:t>Fourth Outline Level</a:t>
            </a:r>
            <a:endParaRPr b="0" lang="en-US" sz="2000" spc="-1" strike="noStrike">
              <a:solidFill>
                <a:srgbClr val="000000"/>
              </a:solidFill>
              <a:latin typeface="Arial Narrow"/>
            </a:endParaRPr>
          </a:p>
          <a:p>
            <a:pPr lvl="4" marL="2160000" indent="-216000">
              <a:spcBef>
                <a:spcPts val="283"/>
              </a:spcBef>
              <a:buClr>
                <a:srgbClr val="000000"/>
              </a:buClr>
              <a:buSzPct val="45000"/>
              <a:buFont typeface="Wingdings" charset="2"/>
              <a:buChar char=""/>
            </a:pPr>
            <a:r>
              <a:rPr b="0" lang="en-US" sz="2000" spc="-1" strike="noStrike">
                <a:solidFill>
                  <a:srgbClr val="000000"/>
                </a:solidFill>
                <a:latin typeface="Arial Narrow"/>
              </a:rPr>
              <a:t>Fifth Outline Level</a:t>
            </a:r>
            <a:endParaRPr b="0" lang="en-US" sz="2000" spc="-1" strike="noStrike">
              <a:solidFill>
                <a:srgbClr val="000000"/>
              </a:solidFill>
              <a:latin typeface="Arial Narrow"/>
            </a:endParaRPr>
          </a:p>
          <a:p>
            <a:pPr lvl="5" marL="2592000" indent="-216000">
              <a:spcBef>
                <a:spcPts val="283"/>
              </a:spcBef>
              <a:buClr>
                <a:srgbClr val="000000"/>
              </a:buClr>
              <a:buSzPct val="45000"/>
              <a:buFont typeface="Wingdings" charset="2"/>
              <a:buChar char=""/>
            </a:pPr>
            <a:r>
              <a:rPr b="0" lang="en-US" sz="2000" spc="-1" strike="noStrike">
                <a:solidFill>
                  <a:srgbClr val="000000"/>
                </a:solidFill>
                <a:latin typeface="Arial Narrow"/>
              </a:rPr>
              <a:t>Sixth Outline Level</a:t>
            </a:r>
            <a:endParaRPr b="0" lang="en-US" sz="2000" spc="-1" strike="noStrike">
              <a:solidFill>
                <a:srgbClr val="000000"/>
              </a:solidFill>
              <a:latin typeface="Arial Narrow"/>
            </a:endParaRPr>
          </a:p>
          <a:p>
            <a:pPr lvl="6" marL="3024000" indent="-216000">
              <a:spcBef>
                <a:spcPts val="283"/>
              </a:spcBef>
              <a:buClr>
                <a:srgbClr val="000000"/>
              </a:buClr>
              <a:buSzPct val="45000"/>
              <a:buFont typeface="Wingdings" charset="2"/>
              <a:buChar char=""/>
            </a:pPr>
            <a:r>
              <a:rPr b="0" lang="en-US" sz="2000" spc="-1" strike="noStrike">
                <a:solidFill>
                  <a:srgbClr val="000000"/>
                </a:solidFill>
                <a:latin typeface="Arial Narrow"/>
              </a:rPr>
              <a:t>Seventh Outline Level</a:t>
            </a:r>
            <a:endParaRPr b="0" lang="en-US" sz="2000" spc="-1" strike="noStrike">
              <a:solidFill>
                <a:srgbClr val="000000"/>
              </a:solidFill>
              <a:latin typeface="Arial Narrow"/>
            </a:endParaRPr>
          </a:p>
        </p:txBody>
      </p:sp>
      <p:sp>
        <p:nvSpPr>
          <p:cNvPr id="4" name="PlaceHolder 3"/>
          <p:cNvSpPr>
            <a:spLocks noGrp="1"/>
          </p:cNvSpPr>
          <p:nvPr>
            <p:ph type="dt" idx="1"/>
          </p:nvPr>
        </p:nvSpPr>
        <p:spPr>
          <a:xfrm>
            <a:off x="504000" y="5165280"/>
            <a:ext cx="2348280" cy="390600"/>
          </a:xfrm>
          <a:prstGeom prst="rect">
            <a:avLst/>
          </a:prstGeom>
          <a:noFill/>
          <a:ln w="0">
            <a:noFill/>
          </a:ln>
        </p:spPr>
        <p:txBody>
          <a:bodyPr lIns="0" rIns="0" tIns="0" bIns="0" anchor="t">
            <a:noAutofit/>
          </a:bodyPr>
          <a:lstStyle>
            <a:lvl1pPr indent="0">
              <a:buNone/>
              <a:defRPr b="0" lang="en-US" sz="1400" spc="-1" strike="noStrike">
                <a:solidFill>
                  <a:srgbClr val="000000"/>
                </a:solidFill>
                <a:latin typeface="Times New Roman"/>
              </a:defRPr>
            </a:lvl1pPr>
          </a:lstStyle>
          <a:p>
            <a:pPr indent="0">
              <a:buNone/>
            </a:pPr>
            <a:r>
              <a:rPr b="0" lang="en-US" sz="1400" spc="-1" strike="noStrike">
                <a:solidFill>
                  <a:srgbClr val="000000"/>
                </a:solidFill>
                <a:latin typeface="Times New Roman"/>
              </a:rPr>
              <a:t>&lt;date/time&gt;</a:t>
            </a:r>
            <a:endParaRPr b="0" lang="en-US" sz="1400" spc="-1" strike="noStrike">
              <a:solidFill>
                <a:srgbClr val="000000"/>
              </a:solidFill>
              <a:latin typeface="Times New Roman"/>
            </a:endParaRPr>
          </a:p>
        </p:txBody>
      </p:sp>
      <p:sp>
        <p:nvSpPr>
          <p:cNvPr id="5" name="PlaceHolder 4"/>
          <p:cNvSpPr>
            <a:spLocks noGrp="1"/>
          </p:cNvSpPr>
          <p:nvPr>
            <p:ph type="ftr" idx="2"/>
          </p:nvPr>
        </p:nvSpPr>
        <p:spPr>
          <a:xfrm>
            <a:off x="3447360" y="5165280"/>
            <a:ext cx="3195000" cy="390600"/>
          </a:xfrm>
          <a:prstGeom prst="rect">
            <a:avLst/>
          </a:prstGeom>
          <a:noFill/>
          <a:ln w="0">
            <a:noFill/>
          </a:ln>
        </p:spPr>
        <p:txBody>
          <a:bodyPr lIns="0" rIns="0" tIns="0" bIns="0" anchor="t">
            <a:noAutofit/>
          </a:bodyPr>
          <a:lstStyle>
            <a:lvl1pPr indent="0" algn="ctr">
              <a:buNone/>
              <a:defRPr b="0" lang="en-US" sz="1400" spc="-1" strike="noStrike">
                <a:solidFill>
                  <a:srgbClr val="000000"/>
                </a:solidFill>
                <a:latin typeface="Times New Roman"/>
              </a:defRPr>
            </a:lvl1pPr>
          </a:lstStyle>
          <a:p>
            <a:pPr indent="0" algn="ctr">
              <a:buNone/>
            </a:pPr>
            <a:r>
              <a:rPr b="0" lang="en-US" sz="1400" spc="-1" strike="noStrike">
                <a:solidFill>
                  <a:srgbClr val="000000"/>
                </a:solidFill>
                <a:latin typeface="Times New Roman"/>
              </a:rPr>
              <a:t>&lt;footer&gt;</a:t>
            </a:r>
            <a:endParaRPr b="0" lang="en-US" sz="1400" spc="-1" strike="noStrike">
              <a:solidFill>
                <a:srgbClr val="000000"/>
              </a:solidFill>
              <a:latin typeface="Times New Roman"/>
            </a:endParaRPr>
          </a:p>
        </p:txBody>
      </p:sp>
      <p:sp>
        <p:nvSpPr>
          <p:cNvPr id="6" name="PlaceHolder 5"/>
          <p:cNvSpPr>
            <a:spLocks noGrp="1"/>
          </p:cNvSpPr>
          <p:nvPr>
            <p:ph type="sldNum" idx="3"/>
          </p:nvPr>
        </p:nvSpPr>
        <p:spPr>
          <a:xfrm>
            <a:off x="7227360" y="5165280"/>
            <a:ext cx="2348280" cy="390600"/>
          </a:xfrm>
          <a:prstGeom prst="rect">
            <a:avLst/>
          </a:prstGeom>
          <a:noFill/>
          <a:ln w="0">
            <a:noFill/>
          </a:ln>
        </p:spPr>
        <p:txBody>
          <a:bodyPr lIns="0" rIns="0" tIns="0" bIns="0" anchor="t">
            <a:noAutofit/>
          </a:bodyPr>
          <a:lstStyle>
            <a:lvl1pPr indent="0" algn="r">
              <a:buNone/>
              <a:defRPr b="0" lang="en-US" sz="1400" spc="-1" strike="noStrike">
                <a:solidFill>
                  <a:srgbClr val="000000"/>
                </a:solidFill>
                <a:latin typeface="Times New Roman"/>
              </a:defRPr>
            </a:lvl1pPr>
          </a:lstStyle>
          <a:p>
            <a:pPr indent="0" algn="r">
              <a:buNone/>
            </a:pPr>
            <a:fld id="{9336A53A-BF9D-4248-AFC6-26BC14331301}"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51" r:id="rId2"/>
    <p:sldLayoutId id="2147483652" r:id="rId3"/>
    <p:sldLayoutId id="2147483653" r:id="rId4"/>
    <p:sldLayoutId id="2147483654" r:id="rId5"/>
  </p:sldLayoutIdLst>
</p:sldMaster>
</file>

<file path=ppt/slides/_rels/slide1.xml.rels><?xml version="1.0" encoding="UTF-8"?>
<Relationships xmlns="http://schemas.openxmlformats.org/package/2006/relationships"><Relationship Id="rId1" Type="http://schemas.openxmlformats.org/officeDocument/2006/relationships/image" Target="../media/image1.jpeg"/><Relationship Id="rId2" Type="http://schemas.openxmlformats.org/officeDocument/2006/relationships/slideLayout" Target="../slideLayouts/slideLayout2.xml"/>
</Relationships>
</file>

<file path=ppt/slides/_rels/slide10.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4.xml"/>
</Relationships>
</file>

<file path=ppt/slides/_rels/slide11.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4.xml"/>
</Relationships>
</file>

<file path=ppt/slides/_rels/slide12.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4.xml"/>
</Relationships>
</file>

<file path=ppt/slides/_rels/slide13.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4.xml"/>
</Relationships>
</file>

<file path=ppt/slides/_rels/slide14.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4.xml"/>
</Relationships>
</file>

<file path=ppt/slides/_rels/slide15.xml.rels><?xml version="1.0" encoding="UTF-8"?>
<Relationships xmlns="http://schemas.openxmlformats.org/package/2006/relationships"><Relationship Id="rId1" Type="http://schemas.openxmlformats.org/officeDocument/2006/relationships/image" Target="../media/image5.jpeg"/><Relationship Id="rId2" Type="http://schemas.openxmlformats.org/officeDocument/2006/relationships/slideLayout" Target="../slideLayouts/slideLayout5.xml"/>
</Relationships>
</file>

<file path=ppt/slides/_rels/slide16.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2.xml"/>
</Relationships>
</file>

<file path=ppt/slides/_rels/slide17.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2.xml"/>
</Relationships>
</file>

<file path=ppt/slides/_rels/slide18.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4.xml"/>
</Relationships>
</file>

<file path=ppt/slides/_rels/slide19.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4.xml"/>
</Relationships>
</file>

<file path=ppt/slides/_rels/slide2.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image" Target="../media/image3.jpeg"/><Relationship Id="rId3" Type="http://schemas.openxmlformats.org/officeDocument/2006/relationships/slideLayout" Target="../slideLayouts/slideLayout3.xml"/>
</Relationships>
</file>

<file path=ppt/slides/_rels/slide20.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4.xml"/>
</Relationships>
</file>

<file path=ppt/slides/_rels/slide21.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2.xml"/>
</Relationships>
</file>

<file path=ppt/slides/_rels/slide22.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4.xml"/>
</Relationships>
</file>

<file path=ppt/slides/_rels/slide23.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4.xml"/>
</Relationships>
</file>

<file path=ppt/slides/_rels/slide24.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2.xml"/>
</Relationships>
</file>

<file path=ppt/slides/_rels/slide25.xml.rels><?xml version="1.0" encoding="UTF-8"?>
<Relationships xmlns="http://schemas.openxmlformats.org/package/2006/relationships"><Relationship Id="rId1" Type="http://schemas.openxmlformats.org/officeDocument/2006/relationships/image" Target="../media/image6.jpeg"/><Relationship Id="rId2" Type="http://schemas.openxmlformats.org/officeDocument/2006/relationships/slideLayout" Target="../slideLayouts/slideLayout5.xml"/>
</Relationships>
</file>

<file path=ppt/slides/_rels/slide26.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2.xml"/>
</Relationships>
</file>

<file path=ppt/slides/_rels/slide27.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4.xml"/>
</Relationships>
</file>

<file path=ppt/slides/_rels/slide28.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4.xml"/>
</Relationships>
</file>

<file path=ppt/slides/_rels/slide29.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4.xml"/>
</Relationships>
</file>

<file path=ppt/slides/_rels/slide3.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image" Target="../media/image3.jpeg"/><Relationship Id="rId3" Type="http://schemas.openxmlformats.org/officeDocument/2006/relationships/image" Target="../media/image4.jpeg"/><Relationship Id="rId4" Type="http://schemas.openxmlformats.org/officeDocument/2006/relationships/slideLayout" Target="../slideLayouts/slideLayout3.xml"/>
</Relationships>
</file>

<file path=ppt/slides/_rels/slide30.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2.xml"/>
</Relationships>
</file>

<file path=ppt/slides/_rels/slide31.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4.xml"/>
</Relationships>
</file>

<file path=ppt/slides/_rels/slide32.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4.xml"/>
</Relationships>
</file>

<file path=ppt/slides/_rels/slide33.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2.xml"/>
</Relationships>
</file>

<file path=ppt/slides/_rels/slide34.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4.xml"/>
</Relationships>
</file>

<file path=ppt/slides/_rels/slide35.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4.xml"/>
</Relationships>
</file>

<file path=ppt/slides/_rels/slide36.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4.xml"/>
</Relationships>
</file>

<file path=ppt/slides/_rels/slide37.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2.xml"/>
</Relationships>
</file>

<file path=ppt/slides/_rels/slide38.xml.rels><?xml version="1.0" encoding="UTF-8"?>
<Relationships xmlns="http://schemas.openxmlformats.org/package/2006/relationships"><Relationship Id="rId1" Type="http://schemas.openxmlformats.org/officeDocument/2006/relationships/image" Target="../media/image7.jpeg"/><Relationship Id="rId2" Type="http://schemas.openxmlformats.org/officeDocument/2006/relationships/slideLayout" Target="../slideLayouts/slideLayout5.xml"/>
</Relationships>
</file>

<file path=ppt/slides/_rels/slide39.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4.xml"/>
</Relationships>
</file>

<file path=ppt/slides/_rels/slide4.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4.xml"/>
</Relationships>
</file>

<file path=ppt/slides/_rels/slide40.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4.xml"/>
</Relationships>
</file>

<file path=ppt/slides/_rels/slide41.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2.xml"/>
</Relationships>
</file>

<file path=ppt/slides/_rels/slide42.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4.xml"/>
</Relationships>
</file>

<file path=ppt/slides/_rels/slide43.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4.xml"/>
</Relationships>
</file>

<file path=ppt/slides/_rels/slide44.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4.xml"/>
</Relationships>
</file>

<file path=ppt/slides/_rels/slide45.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2.xml"/>
</Relationships>
</file>

<file path=ppt/slides/_rels/slide5.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4.xml"/>
</Relationships>
</file>

<file path=ppt/slides/_rels/slide6.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4.xml"/>
</Relationships>
</file>

<file path=ppt/slides/_rels/slide7.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4.xml"/>
</Relationships>
</file>

<file path=ppt/slides/_rels/slide8.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2.xml"/>
</Relationships>
</file>

<file path=ppt/slides/_rels/slide9.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4.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2" name="PlaceHolder 1"/>
          <p:cNvSpPr>
            <a:spLocks noGrp="1"/>
          </p:cNvSpPr>
          <p:nvPr>
            <p:ph type="subTitle"/>
          </p:nvPr>
        </p:nvSpPr>
        <p:spPr>
          <a:xfrm>
            <a:off x="504000" y="640800"/>
            <a:ext cx="9071640" cy="4388400"/>
          </a:xfrm>
          <a:prstGeom prst="rect">
            <a:avLst/>
          </a:prstGeom>
          <a:noFill/>
          <a:ln w="0">
            <a:noFill/>
          </a:ln>
        </p:spPr>
        <p:txBody>
          <a:bodyPr lIns="0" rIns="0" tIns="0" bIns="0" anchor="ctr">
            <a:noAutofit/>
          </a:bodyPr>
          <a:p>
            <a:pPr algn="ctr"/>
            <a:r>
              <a:rPr b="0" lang="en-US" sz="4800" spc="-1" strike="noStrike">
                <a:solidFill>
                  <a:srgbClr val="ffffff"/>
                </a:solidFill>
                <a:latin typeface="Arial Black"/>
              </a:rPr>
              <a:t>5 Best Practices for Businesses to Follow When Protecting Data Against Cyber Attack</a:t>
            </a:r>
            <a:endParaRPr b="0" lang="en-US" sz="4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29"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30" name="PlaceHolder 2"/>
          <p:cNvSpPr>
            <a:spLocks noGrp="1"/>
          </p:cNvSpPr>
          <p:nvPr>
            <p:ph/>
          </p:nvPr>
        </p:nvSpPr>
        <p:spPr>
          <a:xfrm>
            <a:off x="504000" y="1630080"/>
            <a:ext cx="9071640" cy="241020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800" spc="-1" strike="noStrike">
                <a:solidFill>
                  <a:srgbClr val="000000"/>
                </a:solidFill>
                <a:latin typeface="Arial Narrow"/>
              </a:rPr>
              <a:t>First, it's always a good idea to ensure that strong access controls are implemented. </a:t>
            </a:r>
            <a:endParaRPr b="0" lang="en-US" sz="38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800" spc="-1" strike="noStrike">
                <a:solidFill>
                  <a:srgbClr val="000000"/>
                </a:solidFill>
                <a:latin typeface="Arial Narrow"/>
              </a:rPr>
              <a:t>This is to ensure that not everyone in the business has access to the most sensitive data. </a:t>
            </a:r>
            <a:endParaRPr b="0" lang="en-US" sz="38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31"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32" name="PlaceHolder 2"/>
          <p:cNvSpPr>
            <a:spLocks noGrp="1"/>
          </p:cNvSpPr>
          <p:nvPr>
            <p:ph/>
          </p:nvPr>
        </p:nvSpPr>
        <p:spPr>
          <a:xfrm>
            <a:off x="504000" y="1126440"/>
            <a:ext cx="9071640" cy="341748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600" spc="-1" strike="noStrike">
                <a:solidFill>
                  <a:srgbClr val="000000"/>
                </a:solidFill>
                <a:latin typeface="Arial Narrow"/>
              </a:rPr>
              <a:t>For example, consider implementing role-based access control.</a:t>
            </a:r>
            <a:endParaRPr b="0" lang="en-US" sz="36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33"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34" name="PlaceHolder 2"/>
          <p:cNvSpPr>
            <a:spLocks noGrp="1"/>
          </p:cNvSpPr>
          <p:nvPr>
            <p:ph/>
          </p:nvPr>
        </p:nvSpPr>
        <p:spPr>
          <a:xfrm>
            <a:off x="504000" y="1126440"/>
            <a:ext cx="9071640" cy="341748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600" spc="-1" strike="noStrike">
                <a:solidFill>
                  <a:srgbClr val="000000"/>
                </a:solidFill>
                <a:latin typeface="Arial Narrow"/>
              </a:rPr>
              <a:t>For example, consider implementing role-based access control. </a:t>
            </a:r>
            <a:endParaRPr b="0" lang="en-US" sz="36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600" spc="-1" strike="noStrike">
                <a:solidFill>
                  <a:srgbClr val="000000"/>
                </a:solidFill>
                <a:latin typeface="Arial Narrow"/>
              </a:rPr>
              <a:t>This will assign permissions based on the employee's role within your organization and allow them access only to the data and systems necessary for their respective roles.</a:t>
            </a:r>
            <a:endParaRPr b="0" lang="en-US" sz="36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35"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36" name="PlaceHolder 2"/>
          <p:cNvSpPr>
            <a:spLocks noGrp="1"/>
          </p:cNvSpPr>
          <p:nvPr>
            <p:ph/>
          </p:nvPr>
        </p:nvSpPr>
        <p:spPr>
          <a:xfrm>
            <a:off x="504000" y="1694160"/>
            <a:ext cx="9071640" cy="228168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600" spc="-1" strike="noStrike">
                <a:solidFill>
                  <a:srgbClr val="000000"/>
                </a:solidFill>
                <a:latin typeface="Arial Narrow"/>
              </a:rPr>
              <a:t>More importantly, you should consider implementing multi-factor authentication (MFA). </a:t>
            </a:r>
            <a:endParaRPr b="0" lang="en-US" sz="36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37"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38" name="PlaceHolder 2"/>
          <p:cNvSpPr>
            <a:spLocks noGrp="1"/>
          </p:cNvSpPr>
          <p:nvPr>
            <p:ph/>
          </p:nvPr>
        </p:nvSpPr>
        <p:spPr>
          <a:xfrm>
            <a:off x="504000" y="1694160"/>
            <a:ext cx="9071640" cy="228168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600" spc="-1" strike="noStrike">
                <a:solidFill>
                  <a:srgbClr val="000000"/>
                </a:solidFill>
                <a:latin typeface="Arial Narrow"/>
              </a:rPr>
              <a:t>More importantly, you should consider implementing multi-factor authentication (MFA). </a:t>
            </a:r>
            <a:endParaRPr b="0" lang="en-US" sz="36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600" spc="-1" strike="noStrike">
                <a:solidFill>
                  <a:srgbClr val="000000"/>
                </a:solidFill>
                <a:latin typeface="Arial Narrow"/>
              </a:rPr>
              <a:t>This requires more than one form of verification   for access. </a:t>
            </a:r>
            <a:endParaRPr b="0" lang="en-US" sz="36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1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000000"/>
        </a:solidFill>
      </p:bgPr>
    </p:bg>
    <p:spTree>
      <p:nvGrpSpPr>
        <p:cNvPr id="1" name=""/>
        <p:cNvGrpSpPr/>
        <p:nvPr/>
      </p:nvGrpSpPr>
      <p:grpSpPr>
        <a:xfrm>
          <a:off x="0" y="0"/>
          <a:ext cx="0" cy="0"/>
          <a:chOff x="0" y="0"/>
          <a:chExt cx="0" cy="0"/>
        </a:xfrm>
      </p:grpSpPr>
      <p:pic>
        <p:nvPicPr>
          <p:cNvPr id="39" name="" descr=""/>
          <p:cNvPicPr/>
          <p:nvPr/>
        </p:nvPicPr>
        <p:blipFill>
          <a:blip r:embed="rId1"/>
          <a:stretch/>
        </p:blipFill>
        <p:spPr>
          <a:xfrm>
            <a:off x="-59040" y="-639360"/>
            <a:ext cx="10211040" cy="6956280"/>
          </a:xfrm>
          <a:prstGeom prst="rect">
            <a:avLst/>
          </a:prstGeom>
          <a:ln w="0">
            <a:noFill/>
          </a:ln>
        </p:spPr>
      </p:pic>
    </p:spTree>
  </p:cSld>
  <mc:AlternateContent>
    <mc:Choice Requires="p14">
      <p:transition spd="slow" p14:dur="2000"/>
    </mc:Choice>
    <mc:Fallback>
      <p:transition spd="slow"/>
    </mc:Fallback>
  </mc:AlternateContent>
</p:sld>
</file>

<file path=ppt/slides/slide1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40" name="PlaceHolder 1"/>
          <p:cNvSpPr>
            <a:spLocks noGrp="1"/>
          </p:cNvSpPr>
          <p:nvPr>
            <p:ph type="subTitle"/>
          </p:nvPr>
        </p:nvSpPr>
        <p:spPr>
          <a:xfrm>
            <a:off x="504000" y="640800"/>
            <a:ext cx="9071640" cy="4388400"/>
          </a:xfrm>
          <a:prstGeom prst="rect">
            <a:avLst/>
          </a:prstGeom>
          <a:noFill/>
          <a:ln w="0">
            <a:noFill/>
          </a:ln>
        </p:spPr>
        <p:txBody>
          <a:bodyPr lIns="0" rIns="0" tIns="0" bIns="0" anchor="ctr">
            <a:noAutofit/>
          </a:bodyPr>
          <a:p>
            <a:pPr algn="ctr"/>
            <a:r>
              <a:rPr b="0" lang="en-US" sz="4000" spc="-1" strike="noStrike">
                <a:solidFill>
                  <a:srgbClr val="000000"/>
                </a:solidFill>
                <a:latin typeface="Arial"/>
              </a:rPr>
              <a:t>Finally, review and adjust access privileges regularly to ensure that only authorized individuals have access to sensitive information.</a:t>
            </a:r>
            <a:endParaRPr b="0" lang="en-US" sz="4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41" name="PlaceHolder 1"/>
          <p:cNvSpPr>
            <a:spLocks noGrp="1"/>
          </p:cNvSpPr>
          <p:nvPr>
            <p:ph type="subTitle"/>
          </p:nvPr>
        </p:nvSpPr>
        <p:spPr>
          <a:xfrm>
            <a:off x="504000" y="226080"/>
            <a:ext cx="9071640" cy="4388400"/>
          </a:xfrm>
          <a:prstGeom prst="rect">
            <a:avLst/>
          </a:prstGeom>
          <a:noFill/>
          <a:ln w="0">
            <a:noFill/>
          </a:ln>
        </p:spPr>
        <p:txBody>
          <a:bodyPr lIns="0" rIns="0" tIns="0" bIns="0" anchor="ctr">
            <a:noAutofit/>
          </a:bodyPr>
          <a:p>
            <a:pPr algn="ctr"/>
            <a:r>
              <a:rPr b="0" lang="en-US" sz="4000" spc="-1" strike="noStrike">
                <a:solidFill>
                  <a:srgbClr val="000000"/>
                </a:solidFill>
                <a:latin typeface="Arial"/>
              </a:rPr>
              <a:t>Keep Software Updated and Patched</a:t>
            </a:r>
            <a:endParaRPr b="0" lang="en-US" sz="4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42"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43" name="PlaceHolder 2"/>
          <p:cNvSpPr>
            <a:spLocks noGrp="1"/>
          </p:cNvSpPr>
          <p:nvPr>
            <p:ph/>
          </p:nvPr>
        </p:nvSpPr>
        <p:spPr>
          <a:xfrm>
            <a:off x="504000" y="975240"/>
            <a:ext cx="9071640" cy="371988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Always keep your software up-to-date to defend your computer system against cyber attacks. </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1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44"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45" name="PlaceHolder 2"/>
          <p:cNvSpPr>
            <a:spLocks noGrp="1"/>
          </p:cNvSpPr>
          <p:nvPr>
            <p:ph/>
          </p:nvPr>
        </p:nvSpPr>
        <p:spPr>
          <a:xfrm>
            <a:off x="504000" y="975240"/>
            <a:ext cx="9071640" cy="371988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Always keep your software up-to-date to defend your computer system against cyber attacks. </a:t>
            </a:r>
            <a:endParaRPr b="0" lang="en-US" sz="32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Outdated software can be vulnerable to exploits and security flaws.</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3"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000000"/>
              </a:solidFill>
              <a:latin typeface="Arial"/>
            </a:endParaRPr>
          </a:p>
        </p:txBody>
      </p:sp>
      <p:pic>
        <p:nvPicPr>
          <p:cNvPr id="14" name="" descr=""/>
          <p:cNvPicPr/>
          <p:nvPr/>
        </p:nvPicPr>
        <p:blipFill>
          <a:blip r:embed="rId2"/>
          <a:stretch/>
        </p:blipFill>
        <p:spPr>
          <a:xfrm>
            <a:off x="1117440" y="434880"/>
            <a:ext cx="3199680" cy="4800240"/>
          </a:xfrm>
          <a:prstGeom prst="rect">
            <a:avLst/>
          </a:prstGeom>
          <a:ln w="0">
            <a:noFill/>
          </a:ln>
        </p:spPr>
      </p:pic>
    </p:spTree>
  </p:cSld>
  <mc:AlternateContent>
    <mc:Choice Requires="p14">
      <p:transition spd="slow" p14:dur="2000"/>
    </mc:Choice>
    <mc:Fallback>
      <p:transition spd="slow"/>
    </mc:Fallback>
  </mc:AlternateContent>
</p:sld>
</file>

<file path=ppt/slides/slide2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46"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47" name="PlaceHolder 2"/>
          <p:cNvSpPr>
            <a:spLocks noGrp="1"/>
          </p:cNvSpPr>
          <p:nvPr>
            <p:ph/>
          </p:nvPr>
        </p:nvSpPr>
        <p:spPr>
          <a:xfrm>
            <a:off x="504000" y="975240"/>
            <a:ext cx="9071640" cy="371988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Always keep your software up-to-date to defend your computer system against cyber attacks. </a:t>
            </a:r>
            <a:endParaRPr b="0" lang="en-US" sz="32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Outdated software can be vulnerable to exploits and security flaws. </a:t>
            </a:r>
            <a:endParaRPr b="0" lang="en-US" sz="32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For this reason, consider enabling automatic updates whenever possible so updates are installed automatically whenever a new version is available. </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2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48" name="PlaceHolder 1"/>
          <p:cNvSpPr>
            <a:spLocks noGrp="1"/>
          </p:cNvSpPr>
          <p:nvPr>
            <p:ph type="subTitle"/>
          </p:nvPr>
        </p:nvSpPr>
        <p:spPr>
          <a:xfrm>
            <a:off x="504000" y="640800"/>
            <a:ext cx="9071640" cy="4388400"/>
          </a:xfrm>
          <a:prstGeom prst="rect">
            <a:avLst/>
          </a:prstGeom>
          <a:noFill/>
          <a:ln w="0">
            <a:noFill/>
          </a:ln>
        </p:spPr>
        <p:txBody>
          <a:bodyPr lIns="0" rIns="0" tIns="0" bIns="0" anchor="ctr">
            <a:noAutofit/>
          </a:bodyPr>
          <a:p>
            <a:pPr algn="ctr"/>
            <a:r>
              <a:rPr b="0" lang="en-US" sz="4000" spc="-1" strike="noStrike">
                <a:solidFill>
                  <a:srgbClr val="000000"/>
                </a:solidFill>
                <a:latin typeface="Arial"/>
              </a:rPr>
              <a:t>Also, consider establishing patch management processes to track software versions and apply patches as soon as they become available, even if there is no automatic update.</a:t>
            </a:r>
            <a:endParaRPr b="0" lang="en-US" sz="4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49"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50" name="PlaceHolder 2"/>
          <p:cNvSpPr>
            <a:spLocks noGrp="1"/>
          </p:cNvSpPr>
          <p:nvPr>
            <p:ph/>
          </p:nvPr>
        </p:nvSpPr>
        <p:spPr>
          <a:xfrm>
            <a:off x="504000" y="1538640"/>
            <a:ext cx="9071640" cy="259308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Finally, conduct regular audits of your software and systems to identify and address potential vulnerabilities.</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2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51"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52" name="PlaceHolder 2"/>
          <p:cNvSpPr>
            <a:spLocks noGrp="1"/>
          </p:cNvSpPr>
          <p:nvPr>
            <p:ph/>
          </p:nvPr>
        </p:nvSpPr>
        <p:spPr>
          <a:xfrm>
            <a:off x="504000" y="1538640"/>
            <a:ext cx="9071640" cy="259308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Finally, conduct regular audits of your software and systems to identify and address potential vulnerabilities.</a:t>
            </a:r>
            <a:endParaRPr b="0" lang="en-US" sz="32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Once these vulnerabilities are identified, it's important to install a recent update or patch to prevent cyber attacks from happening.</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2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53" name="PlaceHolder 1"/>
          <p:cNvSpPr>
            <a:spLocks noGrp="1"/>
          </p:cNvSpPr>
          <p:nvPr>
            <p:ph type="subTitle"/>
          </p:nvPr>
        </p:nvSpPr>
        <p:spPr>
          <a:xfrm>
            <a:off x="504000" y="226080"/>
            <a:ext cx="9071640" cy="4388400"/>
          </a:xfrm>
          <a:prstGeom prst="rect">
            <a:avLst/>
          </a:prstGeom>
          <a:noFill/>
          <a:ln w="0">
            <a:noFill/>
          </a:ln>
        </p:spPr>
        <p:txBody>
          <a:bodyPr lIns="0" rIns="0" tIns="0" bIns="0" anchor="ctr">
            <a:noAutofit/>
          </a:bodyPr>
          <a:p>
            <a:pPr algn="ctr"/>
            <a:r>
              <a:rPr b="0" lang="en-US" sz="4000" spc="-1" strike="noStrike">
                <a:solidFill>
                  <a:srgbClr val="000000"/>
                </a:solidFill>
                <a:latin typeface="Arial"/>
              </a:rPr>
              <a:t>Educate and Train Employees</a:t>
            </a:r>
            <a:endParaRPr b="0" lang="en-US" sz="4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000000"/>
        </a:solidFill>
      </p:bgPr>
    </p:bg>
    <p:spTree>
      <p:nvGrpSpPr>
        <p:cNvPr id="1" name=""/>
        <p:cNvGrpSpPr/>
        <p:nvPr/>
      </p:nvGrpSpPr>
      <p:grpSpPr>
        <a:xfrm>
          <a:off x="0" y="0"/>
          <a:ext cx="0" cy="0"/>
          <a:chOff x="0" y="0"/>
          <a:chExt cx="0" cy="0"/>
        </a:xfrm>
      </p:grpSpPr>
      <p:pic>
        <p:nvPicPr>
          <p:cNvPr id="54" name="" descr=""/>
          <p:cNvPicPr/>
          <p:nvPr/>
        </p:nvPicPr>
        <p:blipFill>
          <a:blip r:embed="rId1"/>
          <a:stretch/>
        </p:blipFill>
        <p:spPr>
          <a:xfrm>
            <a:off x="800640" y="3960"/>
            <a:ext cx="8491320" cy="5669640"/>
          </a:xfrm>
          <a:prstGeom prst="rect">
            <a:avLst/>
          </a:prstGeom>
          <a:ln w="0">
            <a:noFill/>
          </a:ln>
        </p:spPr>
      </p:pic>
    </p:spTree>
  </p:cSld>
  <mc:AlternateContent>
    <mc:Choice Requires="p14">
      <p:transition spd="slow" p14:dur="2000"/>
    </mc:Choice>
    <mc:Fallback>
      <p:transition spd="slow"/>
    </mc:Fallback>
  </mc:AlternateContent>
</p:sld>
</file>

<file path=ppt/slides/slide2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55" name="PlaceHolder 1"/>
          <p:cNvSpPr>
            <a:spLocks noGrp="1"/>
          </p:cNvSpPr>
          <p:nvPr>
            <p:ph type="subTitle"/>
          </p:nvPr>
        </p:nvSpPr>
        <p:spPr>
          <a:xfrm>
            <a:off x="504000" y="640800"/>
            <a:ext cx="9071640" cy="4388400"/>
          </a:xfrm>
          <a:prstGeom prst="rect">
            <a:avLst/>
          </a:prstGeom>
          <a:noFill/>
          <a:ln w="0">
            <a:noFill/>
          </a:ln>
        </p:spPr>
        <p:txBody>
          <a:bodyPr lIns="0" rIns="0" tIns="0" bIns="0" anchor="ctr">
            <a:noAutofit/>
          </a:bodyPr>
          <a:p>
            <a:pPr algn="ctr"/>
            <a:r>
              <a:rPr b="0" lang="en-US" sz="3600" spc="-1" strike="noStrike">
                <a:solidFill>
                  <a:srgbClr val="000000"/>
                </a:solidFill>
                <a:latin typeface="Arial"/>
              </a:rPr>
              <a:t>Human error is one of the leading causes of cyber incidents, so to mitigate the risk, train employees to identify possible security attacks, such as phishing emails, suspicious links, and other threats.</a:t>
            </a:r>
            <a:endParaRPr b="0" lang="en-US" sz="36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56"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57" name="PlaceHolder 2"/>
          <p:cNvSpPr>
            <a:spLocks noGrp="1"/>
          </p:cNvSpPr>
          <p:nvPr>
            <p:ph/>
          </p:nvPr>
        </p:nvSpPr>
        <p:spPr>
          <a:xfrm>
            <a:off x="504000" y="1190880"/>
            <a:ext cx="9071640" cy="328824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Perform simulated phishing exercises to test employees' ability to identify and respond appropriately. </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2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58"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59" name="PlaceHolder 2"/>
          <p:cNvSpPr>
            <a:spLocks noGrp="1"/>
          </p:cNvSpPr>
          <p:nvPr>
            <p:ph/>
          </p:nvPr>
        </p:nvSpPr>
        <p:spPr>
          <a:xfrm>
            <a:off x="504000" y="1190880"/>
            <a:ext cx="9071640" cy="328824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Perform simulated phishing exercises to test employees' ability to identify and respond appropriately. </a:t>
            </a:r>
            <a:endParaRPr b="0" lang="en-US" sz="32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Any potential situations where a cyber attack may occur should be reported. </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2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60"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61" name="PlaceHolder 2"/>
          <p:cNvSpPr>
            <a:spLocks noGrp="1"/>
          </p:cNvSpPr>
          <p:nvPr>
            <p:ph/>
          </p:nvPr>
        </p:nvSpPr>
        <p:spPr>
          <a:xfrm>
            <a:off x="504000" y="1190880"/>
            <a:ext cx="9071640" cy="328824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Perform simulated phishing exercises to test employees' ability to identify and respond appropriately. </a:t>
            </a:r>
            <a:endParaRPr b="0" lang="en-US" sz="32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Any potential situations where a cyber attack may occur should be reported. </a:t>
            </a:r>
            <a:endParaRPr b="0" lang="en-US" sz="32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Create an environment where employees feel comfortable reporting any potential threats or suspicious activities.</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5"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000000"/>
              </a:solidFill>
              <a:latin typeface="Arial"/>
            </a:endParaRPr>
          </a:p>
        </p:txBody>
      </p:sp>
      <p:pic>
        <p:nvPicPr>
          <p:cNvPr id="16" name="" descr=""/>
          <p:cNvPicPr/>
          <p:nvPr/>
        </p:nvPicPr>
        <p:blipFill>
          <a:blip r:embed="rId2"/>
          <a:stretch/>
        </p:blipFill>
        <p:spPr>
          <a:xfrm>
            <a:off x="1117440" y="434880"/>
            <a:ext cx="3199680" cy="4800240"/>
          </a:xfrm>
          <a:prstGeom prst="rect">
            <a:avLst/>
          </a:prstGeom>
          <a:ln w="0">
            <a:noFill/>
          </a:ln>
        </p:spPr>
      </p:pic>
      <p:pic>
        <p:nvPicPr>
          <p:cNvPr id="17" name="" descr=""/>
          <p:cNvPicPr/>
          <p:nvPr/>
        </p:nvPicPr>
        <p:blipFill>
          <a:blip r:embed="rId3"/>
          <a:stretch/>
        </p:blipFill>
        <p:spPr>
          <a:xfrm>
            <a:off x="5832000" y="434880"/>
            <a:ext cx="3067920" cy="4602960"/>
          </a:xfrm>
          <a:prstGeom prst="rect">
            <a:avLst/>
          </a:prstGeom>
          <a:ln w="0">
            <a:noFill/>
          </a:ln>
        </p:spPr>
      </p:pic>
    </p:spTree>
  </p:cSld>
  <mc:AlternateContent>
    <mc:Choice Requires="p14">
      <p:transition spd="slow" p14:dur="2000"/>
    </mc:Choice>
    <mc:Fallback>
      <p:transition spd="slow"/>
    </mc:Fallback>
  </mc:AlternateContent>
</p:sld>
</file>

<file path=ppt/slides/slide3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62" name="PlaceHolder 1"/>
          <p:cNvSpPr>
            <a:spLocks noGrp="1"/>
          </p:cNvSpPr>
          <p:nvPr>
            <p:ph type="subTitle"/>
          </p:nvPr>
        </p:nvSpPr>
        <p:spPr>
          <a:xfrm>
            <a:off x="504000" y="226080"/>
            <a:ext cx="9071640" cy="4388400"/>
          </a:xfrm>
          <a:prstGeom prst="rect">
            <a:avLst/>
          </a:prstGeom>
          <a:noFill/>
          <a:ln w="0">
            <a:noFill/>
          </a:ln>
        </p:spPr>
        <p:txBody>
          <a:bodyPr lIns="0" rIns="0" tIns="0" bIns="0" anchor="ctr">
            <a:noAutofit/>
          </a:bodyPr>
          <a:p>
            <a:pPr algn="ctr"/>
            <a:r>
              <a:rPr b="0" lang="en-US" sz="4000" spc="-1" strike="noStrike">
                <a:solidFill>
                  <a:srgbClr val="000000"/>
                </a:solidFill>
                <a:latin typeface="Arial"/>
              </a:rPr>
              <a:t>Implement a Data Backup and Recovery Plan</a:t>
            </a:r>
            <a:endParaRPr b="0" lang="en-US" sz="4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3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63"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64" name="PlaceHolder 2"/>
          <p:cNvSpPr>
            <a:spLocks noGrp="1"/>
          </p:cNvSpPr>
          <p:nvPr>
            <p:ph/>
          </p:nvPr>
        </p:nvSpPr>
        <p:spPr>
          <a:xfrm>
            <a:off x="504000" y="1987200"/>
            <a:ext cx="9071640" cy="169560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Backing up your business data regularly is crucial. </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3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65"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66" name="PlaceHolder 2"/>
          <p:cNvSpPr>
            <a:spLocks noGrp="1"/>
          </p:cNvSpPr>
          <p:nvPr>
            <p:ph/>
          </p:nvPr>
        </p:nvSpPr>
        <p:spPr>
          <a:xfrm>
            <a:off x="504000" y="1987200"/>
            <a:ext cx="9071640" cy="169560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Backing up your business data regularly is crucial. </a:t>
            </a:r>
            <a:endParaRPr b="0" lang="en-US" sz="32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Having a backup handy, even after a cyber security attack, ensures that your business can recover quickly. </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3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67" name="PlaceHolder 1"/>
          <p:cNvSpPr>
            <a:spLocks noGrp="1"/>
          </p:cNvSpPr>
          <p:nvPr>
            <p:ph type="subTitle"/>
          </p:nvPr>
        </p:nvSpPr>
        <p:spPr>
          <a:xfrm>
            <a:off x="504000" y="640800"/>
            <a:ext cx="9071640" cy="4388400"/>
          </a:xfrm>
          <a:prstGeom prst="rect">
            <a:avLst/>
          </a:prstGeom>
          <a:noFill/>
          <a:ln w="0">
            <a:noFill/>
          </a:ln>
        </p:spPr>
        <p:txBody>
          <a:bodyPr lIns="0" rIns="0" tIns="0" bIns="0" anchor="ctr">
            <a:noAutofit/>
          </a:bodyPr>
          <a:p>
            <a:pPr algn="ctr"/>
            <a:r>
              <a:rPr b="0" lang="en-US" sz="4000" spc="-1" strike="noStrike">
                <a:solidFill>
                  <a:srgbClr val="000000"/>
                </a:solidFill>
                <a:latin typeface="Arial"/>
              </a:rPr>
              <a:t>In addition to regular backups, test recovery procedures so you and your employees are better prepared for incidents such as cyber-attacks, natural disasters, or power outages.</a:t>
            </a:r>
            <a:endParaRPr b="0" lang="en-US" sz="4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3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68"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69" name="PlaceHolder 2"/>
          <p:cNvSpPr>
            <a:spLocks noGrp="1"/>
          </p:cNvSpPr>
          <p:nvPr>
            <p:ph/>
          </p:nvPr>
        </p:nvSpPr>
        <p:spPr>
          <a:xfrm>
            <a:off x="504000" y="1190520"/>
            <a:ext cx="9071640" cy="328932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Finally, familiarize yourself with data retention policies that will allow you to keep data for as long as necessary.</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3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70"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71" name="PlaceHolder 2"/>
          <p:cNvSpPr>
            <a:spLocks noGrp="1"/>
          </p:cNvSpPr>
          <p:nvPr>
            <p:ph/>
          </p:nvPr>
        </p:nvSpPr>
        <p:spPr>
          <a:xfrm>
            <a:off x="504000" y="1190520"/>
            <a:ext cx="9071640" cy="328932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Finally, familiarize yourself with data retention policies that will allow you to keep data for as long as necessary. </a:t>
            </a:r>
            <a:endParaRPr b="0" lang="en-US" sz="32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This reduces the risk of exposure and ensures you have sufficient space to handle more data in the future. </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3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72"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73" name="PlaceHolder 2"/>
          <p:cNvSpPr>
            <a:spLocks noGrp="1"/>
          </p:cNvSpPr>
          <p:nvPr>
            <p:ph/>
          </p:nvPr>
        </p:nvSpPr>
        <p:spPr>
          <a:xfrm>
            <a:off x="504000" y="1190520"/>
            <a:ext cx="9071640" cy="328932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Finally, familiarize yourself with data retention policies that will allow you to keep data for as long as necessary. </a:t>
            </a:r>
            <a:endParaRPr b="0" lang="en-US" sz="32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This reduces the risk of exposure and ensures you have sufficient space to handle more data in the future. </a:t>
            </a:r>
            <a:endParaRPr b="0" lang="en-US" sz="32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Don't forget that retention policies may also be tied to regulations you must follow.</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3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74" name="PlaceHolder 1"/>
          <p:cNvSpPr>
            <a:spLocks noGrp="1"/>
          </p:cNvSpPr>
          <p:nvPr>
            <p:ph type="subTitle"/>
          </p:nvPr>
        </p:nvSpPr>
        <p:spPr>
          <a:xfrm>
            <a:off x="504000" y="226080"/>
            <a:ext cx="9071640" cy="4388400"/>
          </a:xfrm>
          <a:prstGeom prst="rect">
            <a:avLst/>
          </a:prstGeom>
          <a:noFill/>
          <a:ln w="0">
            <a:noFill/>
          </a:ln>
        </p:spPr>
        <p:txBody>
          <a:bodyPr lIns="0" rIns="0" tIns="0" bIns="0" anchor="ctr">
            <a:noAutofit/>
          </a:bodyPr>
          <a:p>
            <a:pPr algn="ctr"/>
            <a:r>
              <a:rPr b="0" lang="en-US" sz="4000" spc="-1" strike="noStrike">
                <a:solidFill>
                  <a:srgbClr val="000000"/>
                </a:solidFill>
                <a:latin typeface="Arial"/>
              </a:rPr>
              <a:t>Monitor and Respond to Threats</a:t>
            </a:r>
            <a:endParaRPr b="0" lang="en-US" sz="4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3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000000"/>
        </a:solidFill>
      </p:bgPr>
    </p:bg>
    <p:spTree>
      <p:nvGrpSpPr>
        <p:cNvPr id="1" name=""/>
        <p:cNvGrpSpPr/>
        <p:nvPr/>
      </p:nvGrpSpPr>
      <p:grpSpPr>
        <a:xfrm>
          <a:off x="0" y="0"/>
          <a:ext cx="0" cy="0"/>
          <a:chOff x="0" y="0"/>
          <a:chExt cx="0" cy="0"/>
        </a:xfrm>
      </p:grpSpPr>
      <p:pic>
        <p:nvPicPr>
          <p:cNvPr id="75" name="" descr=""/>
          <p:cNvPicPr/>
          <p:nvPr/>
        </p:nvPicPr>
        <p:blipFill>
          <a:blip r:embed="rId1"/>
          <a:stretch/>
        </p:blipFill>
        <p:spPr>
          <a:xfrm>
            <a:off x="360" y="360"/>
            <a:ext cx="10079640" cy="5669640"/>
          </a:xfrm>
          <a:prstGeom prst="rect">
            <a:avLst/>
          </a:prstGeom>
          <a:ln w="0">
            <a:noFill/>
          </a:ln>
        </p:spPr>
      </p:pic>
    </p:spTree>
  </p:cSld>
  <mc:AlternateContent>
    <mc:Choice Requires="p14">
      <p:transition spd="slow" p14:dur="2000"/>
    </mc:Choice>
    <mc:Fallback>
      <p:transition spd="slow"/>
    </mc:Fallback>
  </mc:AlternateContent>
</p:sld>
</file>

<file path=ppt/slides/slide3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76"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77" name="PlaceHolder 2"/>
          <p:cNvSpPr>
            <a:spLocks noGrp="1"/>
          </p:cNvSpPr>
          <p:nvPr>
            <p:ph/>
          </p:nvPr>
        </p:nvSpPr>
        <p:spPr>
          <a:xfrm>
            <a:off x="504000" y="1501920"/>
            <a:ext cx="9071640" cy="266652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Consider installing an incident response plan to address a cyberattack should one arise. </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8"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19" name="PlaceHolder 2"/>
          <p:cNvSpPr>
            <a:spLocks noGrp="1"/>
          </p:cNvSpPr>
          <p:nvPr>
            <p:ph/>
          </p:nvPr>
        </p:nvSpPr>
        <p:spPr>
          <a:xfrm>
            <a:off x="504000" y="1516320"/>
            <a:ext cx="9071640" cy="263772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This not only pertains to your customers but also your employees, your vendors, and others you work with.</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4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78"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79" name="PlaceHolder 2"/>
          <p:cNvSpPr>
            <a:spLocks noGrp="1"/>
          </p:cNvSpPr>
          <p:nvPr>
            <p:ph/>
          </p:nvPr>
        </p:nvSpPr>
        <p:spPr>
          <a:xfrm>
            <a:off x="504000" y="1501920"/>
            <a:ext cx="9071640" cy="266652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Consider installing an incident response plan to address a cyberattack should one arise. </a:t>
            </a:r>
            <a:endParaRPr b="0" lang="en-US" sz="32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Continue improving your business's computer system and regularly update your incident response plan to adapt to new threats while enhancing your overall security posture.</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4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80" name="PlaceHolder 1"/>
          <p:cNvSpPr>
            <a:spLocks noGrp="1"/>
          </p:cNvSpPr>
          <p:nvPr>
            <p:ph type="subTitle"/>
          </p:nvPr>
        </p:nvSpPr>
        <p:spPr>
          <a:xfrm>
            <a:off x="504000" y="226080"/>
            <a:ext cx="9071640" cy="4388400"/>
          </a:xfrm>
          <a:prstGeom prst="rect">
            <a:avLst/>
          </a:prstGeom>
          <a:noFill/>
          <a:ln w="0">
            <a:noFill/>
          </a:ln>
        </p:spPr>
        <p:txBody>
          <a:bodyPr lIns="0" rIns="0" tIns="0" bIns="0" anchor="ctr">
            <a:noAutofit/>
          </a:bodyPr>
          <a:p>
            <a:pPr algn="ctr"/>
            <a:r>
              <a:rPr b="0" lang="en-US" sz="4000" spc="-1" strike="noStrike">
                <a:solidFill>
                  <a:srgbClr val="000000"/>
                </a:solidFill>
                <a:latin typeface="Arial"/>
              </a:rPr>
              <a:t>Final Thoughts</a:t>
            </a:r>
            <a:endParaRPr b="0" lang="en-US" sz="4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4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81"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82" name="PlaceHolder 2"/>
          <p:cNvSpPr>
            <a:spLocks noGrp="1"/>
          </p:cNvSpPr>
          <p:nvPr>
            <p:ph/>
          </p:nvPr>
        </p:nvSpPr>
        <p:spPr>
          <a:xfrm>
            <a:off x="504000" y="1190880"/>
            <a:ext cx="9071640" cy="328824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We hope your business follows these five best practices for protecting data against cyber attacks. </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4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83"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84" name="PlaceHolder 2"/>
          <p:cNvSpPr>
            <a:spLocks noGrp="1"/>
          </p:cNvSpPr>
          <p:nvPr>
            <p:ph/>
          </p:nvPr>
        </p:nvSpPr>
        <p:spPr>
          <a:xfrm>
            <a:off x="504000" y="1190880"/>
            <a:ext cx="9071640" cy="328824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We hope your business follows these five best practices for protecting data against cyber attacks. </a:t>
            </a:r>
            <a:endParaRPr b="0" lang="en-US" sz="32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Not only is it highly recommended that you do so, but there may be regulations based on your industry that require you to follow these practices. </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4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85"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86" name="PlaceHolder 2"/>
          <p:cNvSpPr>
            <a:spLocks noGrp="1"/>
          </p:cNvSpPr>
          <p:nvPr>
            <p:ph/>
          </p:nvPr>
        </p:nvSpPr>
        <p:spPr>
          <a:xfrm>
            <a:off x="504000" y="1190880"/>
            <a:ext cx="9071640" cy="328824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We hope your business follows these five best practices for protecting data against cyber attacks. </a:t>
            </a:r>
            <a:endParaRPr b="0" lang="en-US" sz="32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Not only is it highly recommended that you do so, but there may be regulations based on your industry that require you to follow these practices. </a:t>
            </a:r>
            <a:endParaRPr b="0" lang="en-US" sz="32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We hope this presentation was informative for you. </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4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87" name="PlaceHolder 1"/>
          <p:cNvSpPr>
            <a:spLocks noGrp="1"/>
          </p:cNvSpPr>
          <p:nvPr>
            <p:ph type="subTitle"/>
          </p:nvPr>
        </p:nvSpPr>
        <p:spPr>
          <a:xfrm>
            <a:off x="504000" y="640800"/>
            <a:ext cx="9071640" cy="4388400"/>
          </a:xfrm>
          <a:prstGeom prst="rect">
            <a:avLst/>
          </a:prstGeom>
          <a:noFill/>
          <a:ln w="0">
            <a:noFill/>
          </a:ln>
        </p:spPr>
        <p:txBody>
          <a:bodyPr lIns="0" rIns="0" tIns="0" bIns="0" anchor="ctr">
            <a:noAutofit/>
          </a:bodyPr>
          <a:p>
            <a:pPr algn="ctr"/>
            <a:r>
              <a:rPr b="0" lang="en-US" sz="4000" spc="-1" strike="noStrike">
                <a:solidFill>
                  <a:srgbClr val="000000"/>
                </a:solidFill>
                <a:latin typeface="Arial"/>
              </a:rPr>
              <a:t>Thank you for taking part, and make sure your business stays safe.</a:t>
            </a:r>
            <a:endParaRPr b="0" lang="en-US" sz="4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20"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21" name="PlaceHolder 2"/>
          <p:cNvSpPr>
            <a:spLocks noGrp="1"/>
          </p:cNvSpPr>
          <p:nvPr>
            <p:ph/>
          </p:nvPr>
        </p:nvSpPr>
        <p:spPr>
          <a:xfrm>
            <a:off x="504000" y="1516320"/>
            <a:ext cx="9071640" cy="263772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This not only pertains to your customers but also your employees, your vendors, and others you work with.</a:t>
            </a:r>
            <a:endParaRPr b="0" lang="en-US" sz="32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Failing to protect this data can lead to financial loss, a loss of trust from your customers or clients, a damaged reputation, and, worst of all, legal challenges.</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22"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23" name="PlaceHolder 2"/>
          <p:cNvSpPr>
            <a:spLocks noGrp="1"/>
          </p:cNvSpPr>
          <p:nvPr>
            <p:ph/>
          </p:nvPr>
        </p:nvSpPr>
        <p:spPr>
          <a:xfrm>
            <a:off x="504000" y="1836000"/>
            <a:ext cx="9071640" cy="199800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4000" spc="-1" strike="noStrike">
                <a:solidFill>
                  <a:srgbClr val="000000"/>
                </a:solidFill>
                <a:latin typeface="Arial Narrow"/>
              </a:rPr>
              <a:t>So, to avoid all that, please pay close attention to this presentation. </a:t>
            </a:r>
            <a:endParaRPr b="0" lang="en-US" sz="40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24"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25" name="PlaceHolder 2"/>
          <p:cNvSpPr>
            <a:spLocks noGrp="1"/>
          </p:cNvSpPr>
          <p:nvPr>
            <p:ph/>
          </p:nvPr>
        </p:nvSpPr>
        <p:spPr>
          <a:xfrm>
            <a:off x="504000" y="1836000"/>
            <a:ext cx="9071640" cy="199800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4000" spc="-1" strike="noStrike">
                <a:solidFill>
                  <a:srgbClr val="000000"/>
                </a:solidFill>
                <a:latin typeface="Arial Narrow"/>
              </a:rPr>
              <a:t>So, to avoid all that, please pay close attention to this presentation. </a:t>
            </a:r>
            <a:endParaRPr b="0" lang="en-US" sz="40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4000" spc="-1" strike="noStrike">
                <a:solidFill>
                  <a:srgbClr val="000000"/>
                </a:solidFill>
                <a:latin typeface="Arial Narrow"/>
              </a:rPr>
              <a:t>Let's get started.</a:t>
            </a:r>
            <a:endParaRPr b="0" lang="en-US" sz="40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26" name="PlaceHolder 1"/>
          <p:cNvSpPr>
            <a:spLocks noGrp="1"/>
          </p:cNvSpPr>
          <p:nvPr>
            <p:ph type="subTitle"/>
          </p:nvPr>
        </p:nvSpPr>
        <p:spPr>
          <a:xfrm>
            <a:off x="504000" y="226080"/>
            <a:ext cx="9071640" cy="4388400"/>
          </a:xfrm>
          <a:prstGeom prst="rect">
            <a:avLst/>
          </a:prstGeom>
          <a:noFill/>
          <a:ln w="0">
            <a:noFill/>
          </a:ln>
        </p:spPr>
        <p:txBody>
          <a:bodyPr lIns="0" rIns="0" tIns="0" bIns="0" anchor="ctr">
            <a:noAutofit/>
          </a:bodyPr>
          <a:p>
            <a:pPr algn="ctr"/>
            <a:r>
              <a:rPr b="0" lang="en-US" sz="4000" spc="-1" strike="noStrike">
                <a:solidFill>
                  <a:srgbClr val="000000"/>
                </a:solidFill>
                <a:latin typeface="Arial"/>
              </a:rPr>
              <a:t>Implement Strong Access Controls</a:t>
            </a:r>
            <a:endParaRPr b="0" lang="en-US" sz="4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27"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28" name="PlaceHolder 2"/>
          <p:cNvSpPr>
            <a:spLocks noGrp="1"/>
          </p:cNvSpPr>
          <p:nvPr>
            <p:ph/>
          </p:nvPr>
        </p:nvSpPr>
        <p:spPr>
          <a:xfrm>
            <a:off x="504000" y="1630080"/>
            <a:ext cx="9071640" cy="241020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800" spc="-1" strike="noStrike">
                <a:solidFill>
                  <a:srgbClr val="000000"/>
                </a:solidFill>
                <a:latin typeface="Arial Narrow"/>
              </a:rPr>
              <a:t>First, it's always a good idea to ensure that strong access controls are implemented. </a:t>
            </a:r>
            <a:endParaRPr b="0" lang="en-US" sz="38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theme/theme1.xml><?xml version="1.0" encoding="utf-8"?>
<a:theme xmlns:a="http://schemas.openxmlformats.org/drawingml/2006/main" xmlns:r="http://schemas.openxmlformats.org/officeDocument/2006/relationships" name="Office Them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theme>
</file>

<file path=docProps/app.xml><?xml version="1.0" encoding="utf-8"?>
<Properties xmlns="http://schemas.openxmlformats.org/officeDocument/2006/extended-properties" xmlns:vt="http://schemas.openxmlformats.org/officeDocument/2006/docPropsVTypes">
  <Template/>
  <TotalTime>116</TotalTime>
  <Application>LibreOffice/24.2.2.2$Windows_X86_64 LibreOffice_project/d56cc158d8a96260b836f100ef4b4ef25d6f1a01</Application>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2020-05-19T15:03:18Z</dcterms:created>
  <dc:creator/>
  <dc:description/>
  <dc:language>en-GB</dc:language>
  <cp:lastModifiedBy/>
  <dcterms:modified xsi:type="dcterms:W3CDTF">2024-05-07T15:50:43Z</dcterms:modified>
  <cp:revision>12</cp:revision>
  <dc:subject/>
  <dc:title/>
</cp:coreProperties>
</file>