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104DDC9-756C-475B-99A6-9391CD1594C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FC0DBF9-2831-4762-BF85-B703F2432B0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81D3CA4-6BBF-4B22-9F8D-FB3FDD73C0A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65725AF-E3E8-4CA3-9216-5DBF52AE881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EFF85AFD-D19D-473D-8F94-C443ED6327F6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  <p:sldLayoutId id="2147483652" r:id="rId3"/>
    <p:sldLayoutId id="2147483653" r:id="rId4"/>
    <p:sldLayoutId id="2147483654" r:id="rId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1213920"/>
            <a:ext cx="9071640" cy="324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15000"/>
              </a:lnSpc>
            </a:pPr>
            <a:r>
              <a:rPr b="0" lang="en" sz="4600" spc="-1" strike="noStrike">
                <a:solidFill>
                  <a:srgbClr val="ffffff"/>
                </a:solidFill>
                <a:latin typeface="Arial Black"/>
                <a:ea typeface="Arial"/>
              </a:rPr>
              <a:t>Think Like a Cyber Criminal</a:t>
            </a:r>
            <a:endParaRPr b="0" lang="en-US" sz="4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15000"/>
              </a:lnSpc>
            </a:pPr>
            <a:r>
              <a:rPr b="0" lang="en" sz="3600" spc="-1" strike="noStrike">
                <a:solidFill>
                  <a:srgbClr val="ffffff"/>
                </a:solidFill>
                <a:latin typeface="Arial Black"/>
                <a:ea typeface="Arial"/>
              </a:rPr>
              <a:t>(What they do Before, During and After Stealing Your Data)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300320"/>
            <a:ext cx="9071640" cy="306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Once they identify these vulnerabilities, they will carefully plan the attack accordingly.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04000" y="1300320"/>
            <a:ext cx="9071640" cy="306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Once they identify these vulnerabilities, they will carefully plan the attack accordingly.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vulnerabilities they may be looking for include outdated systems, unpatched software, or human error such as social engineering, weak passwords, or poor security practices.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Once vulnerabilities are identified, they will start piecing the puzzle together and prepare to carry out the attack.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During the Attack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735560"/>
            <a:ext cx="9071640" cy="219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During the attack, a cyber criminal will exploit the identified vulnerabilities.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04000" y="1735560"/>
            <a:ext cx="9071640" cy="219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During the attack, a cyber criminal will exploit the identified vulnerabilities. 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will gain unauthorized access using methods such as malware, phishing emails, or other techniques.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Once they successfully gain access to servers, networks, or other parts of a computer, they can install backdoors and other tools to ensure they can return to the target computer as much as they please.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1"/>
          <a:stretch/>
        </p:blipFill>
        <p:spPr>
          <a:xfrm>
            <a:off x="862920" y="3960"/>
            <a:ext cx="83671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504000" y="1703160"/>
            <a:ext cx="9071640" cy="226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They will copy sensitive files, intercept communication, and exfiltrate data to external servers.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504000" y="1703160"/>
            <a:ext cx="9071640" cy="226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They will copy sensitive files, intercept communication, and exfiltrate data to external servers.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Their goal is to steal as much data as possible while remaining undetected.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c9211e"/>
                </a:solidFill>
                <a:latin typeface="Arial"/>
              </a:rPr>
              <a:t>DISCLAIMER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information we're about to give you is for educational purposes only.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After the Attack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785600"/>
            <a:ext cx="9071640" cy="209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Once the attack is complete, they will work to cover their tracks and erase any evidence of their presence.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785600"/>
            <a:ext cx="9071640" cy="209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Once the attack is complete, they will work to cover their tracks and erase any evidence of their presence.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includes removing installed malware, deleting logs, and covering up their activities to avoid detection.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" descr=""/>
          <p:cNvPicPr/>
          <p:nvPr/>
        </p:nvPicPr>
        <p:blipFill>
          <a:blip r:embed="rId1"/>
          <a:stretch/>
        </p:blipFill>
        <p:spPr>
          <a:xfrm>
            <a:off x="12960" y="-516960"/>
            <a:ext cx="10067040" cy="6711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504000" y="1533960"/>
            <a:ext cx="9071640" cy="260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may also demand ransom from the target in exchange for the safe return of personal data.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533960"/>
            <a:ext cx="9071640" cy="260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may also demand ransom from the target in exchange for the safe return of personal data.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After this, it's rinse and repeat for cyber criminals, who will carry out the process over and over again to as many victims as they like.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Conclusion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" descr=""/>
          <p:cNvPicPr/>
          <p:nvPr/>
        </p:nvPicPr>
        <p:blipFill>
          <a:blip r:embed="rId1"/>
          <a:stretch/>
        </p:blipFill>
        <p:spPr>
          <a:xfrm>
            <a:off x="794160" y="396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presentation is designed to help you become aware of what a cyber criminal can do to your data.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04000" y="1524600"/>
            <a:ext cx="9071640" cy="262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Please stay safe and always be on the lookout for any suspicious links or attachments, as they may be part of a cyber attack that a criminal hopes you fall victim to.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598040"/>
            <a:ext cx="9071640" cy="24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We do not condone or encourage you to use this information for nefarious purposes, especially cyber attacks.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04000" y="1524600"/>
            <a:ext cx="9071640" cy="262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Please stay safe and always be on the lookout for any suspicious links or attachments, as they may be part of a cyber attack that a criminal hopes you fall victim to.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Do not click on or download anything unless you have proper verification.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2124720"/>
            <a:ext cx="9071640" cy="14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for checking out this presentation.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2124720"/>
            <a:ext cx="9071640" cy="142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for checking out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Have a wonderful day.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598040"/>
            <a:ext cx="9071640" cy="24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We do not condone or encourage you to use this information for nefarious purposes, especially cyber attacks.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We are also not responsible for any malicious actions you take as a result.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04000" y="1598040"/>
            <a:ext cx="9071640" cy="247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We do not condone or encourage you to use this information for nefarious purposes, especially cyber attacks.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We are also not responsible for any malicious actions you take as a result.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With that out of the way, let's get into the presentation. 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Before the Attack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04000" y="1542960"/>
            <a:ext cx="9071640" cy="25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is also known as reconnaissance.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542960"/>
            <a:ext cx="9071640" cy="25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is also known as reconnaissance.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During this period, an attacker will create a strategy to exploit weaknesses and maximize the effectiveness of their attack.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Application>LibreOffice/24.2.2.2$Windows_X86_64 LibreOffice_project/d56cc158d8a96260b836f100ef4b4ef25d6f1a01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2024-05-09T16:29:32Z</dcterms:modified>
  <cp:revision>24</cp:revision>
  <dc:subject/>
  <dc:title/>
</cp:coreProperties>
</file>