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_rels/slide1.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7E84B135-D414-4212-BF51-088FA6199F27}"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1">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10"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69347532-7C35-42BA-AB0F-A9A188554664}"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55FCEE04-B19C-41D7-9402-E80D0F6FF763}" type="slidenum">
              <a:t>&lt;#&gt;</a:t>
            </a:fld>
          </a:p>
        </p:txBody>
      </p:sp>
      <p:sp>
        <p:nvSpPr>
          <p:cNvPr id="4" name="PlaceHolder 3"/>
          <p:cNvSpPr>
            <a:spLocks noGrp="1"/>
          </p:cNvSpPr>
          <p:nvPr>
            <p:ph type="dt" idx="1"/>
          </p:nvPr>
        </p:nvSpPr>
        <p:spPr/>
        <p:txBody>
          <a:bodyPr/>
          <a:p>
            <a:r>
              <a:rPr lang="en-GB"/>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5"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6"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7"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8"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6557E22C-2DB7-49D4-BD78-AB5CA925C5E9}"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 id="2147483652" r:id="rId3"/>
    <p:sldLayoutId id="2147483653" r:id="rId4"/>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5.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2.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2.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4.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6.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 Id="rId3"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lnSpc>
                <a:spcPct val="115000"/>
              </a:lnSpc>
            </a:pPr>
            <a:r>
              <a:rPr b="0" lang="en" sz="4200" spc="-1" strike="noStrike">
                <a:solidFill>
                  <a:srgbClr val="ffffff"/>
                </a:solidFill>
                <a:latin typeface="Arial Black"/>
                <a:ea typeface="Arial"/>
              </a:rPr>
              <a:t>5 Reasons Why Now is the Time to Protect your Computer Against Cyber Attacks</a:t>
            </a:r>
            <a:endParaRPr b="0" lang="en-US" sz="4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6" name="PlaceHolder 2"/>
          <p:cNvSpPr>
            <a:spLocks noGrp="1"/>
          </p:cNvSpPr>
          <p:nvPr>
            <p:ph/>
          </p:nvPr>
        </p:nvSpPr>
        <p:spPr>
          <a:xfrm>
            <a:off x="504000" y="1305000"/>
            <a:ext cx="9071640" cy="3060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cannot stress enough the importance of protecting your personal information at all costs.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 computers or devices you use regularly hold a large amount of personal data, including your financial data, private communications, and even sensitive information like your medical records.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8" name="PlaceHolder 2"/>
          <p:cNvSpPr>
            <a:spLocks noGrp="1"/>
          </p:cNvSpPr>
          <p:nvPr>
            <p:ph/>
          </p:nvPr>
        </p:nvSpPr>
        <p:spPr>
          <a:xfrm>
            <a:off x="504000" y="1542960"/>
            <a:ext cx="9071640" cy="2584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Losing control of this data increases your risk of identity theft, financial loss, and privacy invasion.</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0" name="PlaceHolder 2"/>
          <p:cNvSpPr>
            <a:spLocks noGrp="1"/>
          </p:cNvSpPr>
          <p:nvPr>
            <p:ph/>
          </p:nvPr>
        </p:nvSpPr>
        <p:spPr>
          <a:xfrm>
            <a:off x="504000" y="1542960"/>
            <a:ext cx="9071640" cy="2584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Losing control of this data increases your risk of identity theft, financial loss, and privacy invasion.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is why it's crucial to take proactive measures to protect your devices and safeguard your personal information and privacy.</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1"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Ensures Business Continuity</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2"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This next reason primarily pertains to business owners who use computer systems for transactions, inventory, and other related tasks. </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33" name="" descr=""/>
          <p:cNvPicPr/>
          <p:nvPr/>
        </p:nvPicPr>
        <p:blipFill>
          <a:blip r:embed="rId1"/>
          <a:stretch/>
        </p:blipFill>
        <p:spPr>
          <a:xfrm>
            <a:off x="-76320" y="-803520"/>
            <a:ext cx="10355400" cy="690372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34" name="" descr=""/>
          <p:cNvPicPr/>
          <p:nvPr/>
        </p:nvPicPr>
        <p:blipFill>
          <a:blip r:embed="rId1"/>
          <a:stretch/>
        </p:blipFill>
        <p:spPr>
          <a:xfrm>
            <a:off x="-76320" y="-803520"/>
            <a:ext cx="10355400" cy="6903720"/>
          </a:xfrm>
          <a:prstGeom prst="rect">
            <a:avLst/>
          </a:prstGeom>
          <a:ln w="0">
            <a:noFill/>
          </a:ln>
        </p:spPr>
      </p:pic>
      <p:sp>
        <p:nvSpPr>
          <p:cNvPr id="35"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r>
              <a:rPr b="0" lang="en-US" sz="2800" spc="-1" strike="noStrike">
                <a:solidFill>
                  <a:srgbClr val="ffffff"/>
                </a:solidFill>
                <a:latin typeface="Arial"/>
              </a:rPr>
              <a:t>Data breaches can result in </a:t>
            </a:r>
            <a:endParaRPr b="0" lang="en-US" sz="2800" spc="-1" strike="noStrike">
              <a:solidFill>
                <a:srgbClr val="000000"/>
              </a:solidFill>
              <a:latin typeface="Arial"/>
            </a:endParaRPr>
          </a:p>
          <a:p>
            <a:r>
              <a:rPr b="0" lang="en-US" sz="2800" spc="-1" strike="noStrike">
                <a:solidFill>
                  <a:srgbClr val="ffffff"/>
                </a:solidFill>
                <a:latin typeface="Arial"/>
              </a:rPr>
              <a:t>prolonged legal battles and </a:t>
            </a:r>
            <a:endParaRPr b="0" lang="en-US" sz="2800" spc="-1" strike="noStrike">
              <a:solidFill>
                <a:srgbClr val="000000"/>
              </a:solidFill>
              <a:latin typeface="Arial"/>
            </a:endParaRPr>
          </a:p>
          <a:p>
            <a:r>
              <a:rPr b="0" lang="en-US" sz="2800" spc="-1" strike="noStrike">
                <a:solidFill>
                  <a:srgbClr val="ffffff"/>
                </a:solidFill>
                <a:latin typeface="Arial"/>
              </a:rPr>
              <a:t>significant loss of customer </a:t>
            </a:r>
            <a:endParaRPr b="0" lang="en-US" sz="2800" spc="-1" strike="noStrike">
              <a:solidFill>
                <a:srgbClr val="000000"/>
              </a:solidFill>
              <a:latin typeface="Arial"/>
            </a:endParaRPr>
          </a:p>
          <a:p>
            <a:r>
              <a:rPr b="0" lang="en-US" sz="2800" spc="-1" strike="noStrike">
                <a:solidFill>
                  <a:srgbClr val="ffffff"/>
                </a:solidFill>
                <a:latin typeface="Arial"/>
              </a:rPr>
              <a:t>trust, which can be difficult </a:t>
            </a:r>
            <a:endParaRPr b="0" lang="en-US" sz="2800" spc="-1" strike="noStrike">
              <a:solidFill>
                <a:srgbClr val="000000"/>
              </a:solidFill>
              <a:latin typeface="Arial"/>
            </a:endParaRPr>
          </a:p>
          <a:p>
            <a:r>
              <a:rPr b="0" lang="en-US" sz="2800" spc="-1" strike="noStrike">
                <a:solidFill>
                  <a:srgbClr val="ffffff"/>
                </a:solidFill>
                <a:latin typeface="Arial"/>
              </a:rPr>
              <a:t>to rebuild.</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7" name="PlaceHolder 2"/>
          <p:cNvSpPr>
            <a:spLocks noGrp="1"/>
          </p:cNvSpPr>
          <p:nvPr>
            <p:ph/>
          </p:nvPr>
        </p:nvSpPr>
        <p:spPr>
          <a:xfrm>
            <a:off x="504360" y="1863720"/>
            <a:ext cx="9071640" cy="1942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Cyber attacks can also lead to financial losses.</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9" name="PlaceHolder 2"/>
          <p:cNvSpPr>
            <a:spLocks noGrp="1"/>
          </p:cNvSpPr>
          <p:nvPr>
            <p:ph/>
          </p:nvPr>
        </p:nvSpPr>
        <p:spPr>
          <a:xfrm>
            <a:off x="504360" y="1863720"/>
            <a:ext cx="9071640" cy="1942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Cyber attacks can also lead to financial losses. </a:t>
            </a:r>
            <a:endParaRPr b="0" lang="en-US" sz="3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For these reasons and more, you need to protect your business computers to ensure continuity. </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1" name="PlaceHolder 2"/>
          <p:cNvSpPr>
            <a:spLocks noGrp="1"/>
          </p:cNvSpPr>
          <p:nvPr>
            <p:ph/>
          </p:nvPr>
        </p:nvSpPr>
        <p:spPr>
          <a:xfrm>
            <a:off x="504000" y="1410120"/>
            <a:ext cx="9071640" cy="2849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It's also a good time to educate your employees on the dangers of cyber attacks.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 name="PlaceHolder 2"/>
          <p:cNvSpPr>
            <a:spLocks noGrp="1"/>
          </p:cNvSpPr>
          <p:nvPr>
            <p:ph/>
          </p:nvPr>
        </p:nvSpPr>
        <p:spPr>
          <a:xfrm>
            <a:off x="504000" y="1437840"/>
            <a:ext cx="9071640" cy="27946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presentation is important because it will cover a critical topic that you need to take seriously.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3" name="PlaceHolder 2"/>
          <p:cNvSpPr>
            <a:spLocks noGrp="1"/>
          </p:cNvSpPr>
          <p:nvPr>
            <p:ph/>
          </p:nvPr>
        </p:nvSpPr>
        <p:spPr>
          <a:xfrm>
            <a:off x="504000" y="1410120"/>
            <a:ext cx="9071640" cy="2849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It's also a good time to educate your employees on the dangers of cyber attacks.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can train them to identify the most common attacks and recognize any signs that may be associated with them.</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Staying Ahead of Emerging Threats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45" name="" descr=""/>
          <p:cNvPicPr/>
          <p:nvPr/>
        </p:nvPicPr>
        <p:blipFill>
          <a:blip r:embed="rId1"/>
          <a:stretch/>
        </p:blipFill>
        <p:spPr>
          <a:xfrm>
            <a:off x="3243600" y="144000"/>
            <a:ext cx="3592800" cy="5389560"/>
          </a:xfrm>
          <a:prstGeom prst="rect">
            <a:avLst/>
          </a:prstGeom>
          <a:ln w="0">
            <a:noFill/>
          </a:ln>
        </p:spPr>
      </p:pic>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7" name="PlaceHolder 2"/>
          <p:cNvSpPr>
            <a:spLocks noGrp="1"/>
          </p:cNvSpPr>
          <p:nvPr>
            <p:ph/>
          </p:nvPr>
        </p:nvSpPr>
        <p:spPr>
          <a:xfrm>
            <a:off x="504000" y="1524600"/>
            <a:ext cx="9071640" cy="26208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Stay vigilant and keep up to date with the latest best practices for cybersecurity.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9" name="PlaceHolder 2"/>
          <p:cNvSpPr>
            <a:spLocks noGrp="1"/>
          </p:cNvSpPr>
          <p:nvPr>
            <p:ph/>
          </p:nvPr>
        </p:nvSpPr>
        <p:spPr>
          <a:xfrm>
            <a:off x="504000" y="1524600"/>
            <a:ext cx="9071640" cy="26208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Stay vigilant and keep up to date with the latest best practices for cybersecurity.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Taking proactive steps to protect your computer and other devices is essential.</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Peace of Mind</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2" name="PlaceHolder 2"/>
          <p:cNvSpPr>
            <a:spLocks noGrp="1"/>
          </p:cNvSpPr>
          <p:nvPr>
            <p:ph/>
          </p:nvPr>
        </p:nvSpPr>
        <p:spPr>
          <a:xfrm>
            <a:off x="504000" y="1295640"/>
            <a:ext cx="9071640" cy="3078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When you protect your computer against cyber attacks, it provides complete peace of mind, knowing your devices are safeguarded at all times.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4" name="PlaceHolder 2"/>
          <p:cNvSpPr>
            <a:spLocks noGrp="1"/>
          </p:cNvSpPr>
          <p:nvPr>
            <p:ph/>
          </p:nvPr>
        </p:nvSpPr>
        <p:spPr>
          <a:xfrm>
            <a:off x="504000" y="1295640"/>
            <a:ext cx="9071640" cy="3078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When you protect your computer against cyber attacks, it provides complete peace of mind, knowing your devices are safeguarded at all times.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You won't have to worry about the aftermath of a cyber attack, such as financial loss or trying to regain your stolen identity.</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5"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Conclusion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7" name="PlaceHolder 2"/>
          <p:cNvSpPr>
            <a:spLocks noGrp="1"/>
          </p:cNvSpPr>
          <p:nvPr>
            <p:ph/>
          </p:nvPr>
        </p:nvSpPr>
        <p:spPr>
          <a:xfrm>
            <a:off x="504000" y="1300320"/>
            <a:ext cx="9071640" cy="3069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We hope this presentation has been informative.</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 name="PlaceHolder 2"/>
          <p:cNvSpPr>
            <a:spLocks noGrp="1"/>
          </p:cNvSpPr>
          <p:nvPr>
            <p:ph/>
          </p:nvPr>
        </p:nvSpPr>
        <p:spPr>
          <a:xfrm>
            <a:off x="504000" y="1437840"/>
            <a:ext cx="9071640" cy="27946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presentation is important because it will cover a critical topic that you need to take seriously.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will cover the five reasons why now is the time to protect your computer against cyber attacks.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9" name="PlaceHolder 2"/>
          <p:cNvSpPr>
            <a:spLocks noGrp="1"/>
          </p:cNvSpPr>
          <p:nvPr>
            <p:ph/>
          </p:nvPr>
        </p:nvSpPr>
        <p:spPr>
          <a:xfrm>
            <a:off x="504000" y="1300320"/>
            <a:ext cx="9071640" cy="3069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We hope this presentation has been informative.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Now is the best time to protect your computer against cyber attacks.</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1" name="PlaceHolder 2"/>
          <p:cNvSpPr>
            <a:spLocks noGrp="1"/>
          </p:cNvSpPr>
          <p:nvPr>
            <p:ph/>
          </p:nvPr>
        </p:nvSpPr>
        <p:spPr>
          <a:xfrm>
            <a:off x="504000" y="1300320"/>
            <a:ext cx="9071640" cy="3069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We hope this presentation has been informative.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Now is the best time to protect your computer against cyber attacks.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We hope these five reasons are enough to encourage you to take action now rather than later.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3" name="PlaceHolder 2"/>
          <p:cNvSpPr>
            <a:spLocks noGrp="1"/>
          </p:cNvSpPr>
          <p:nvPr>
            <p:ph/>
          </p:nvPr>
        </p:nvSpPr>
        <p:spPr>
          <a:xfrm>
            <a:off x="504000" y="2124720"/>
            <a:ext cx="9071640" cy="1420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Thank you for checking out this presentation.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5" name="PlaceHolder 2"/>
          <p:cNvSpPr>
            <a:spLocks noGrp="1"/>
          </p:cNvSpPr>
          <p:nvPr>
            <p:ph/>
          </p:nvPr>
        </p:nvSpPr>
        <p:spPr>
          <a:xfrm>
            <a:off x="504000" y="2124720"/>
            <a:ext cx="9071640" cy="1420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Thank you for checking out this presentation.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We'll see you soon.</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7" name="PlaceHolder 2"/>
          <p:cNvSpPr>
            <a:spLocks noGrp="1"/>
          </p:cNvSpPr>
          <p:nvPr>
            <p:ph/>
          </p:nvPr>
        </p:nvSpPr>
        <p:spPr>
          <a:xfrm>
            <a:off x="504000" y="1437840"/>
            <a:ext cx="9071640" cy="27946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presentation is important because it will cover a critical topic that you need to take seriously.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will cover the five reasons why now is the time to protect your computer against cyber attacks.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let's get started and not waste any time.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8"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Increasing Cybercrimes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9" name="" descr=""/>
          <p:cNvPicPr/>
          <p:nvPr/>
        </p:nvPicPr>
        <p:blipFill>
          <a:blip r:embed="rId1"/>
          <a:stretch/>
        </p:blipFill>
        <p:spPr>
          <a:xfrm>
            <a:off x="3153960" y="3960"/>
            <a:ext cx="3784680" cy="5669640"/>
          </a:xfrm>
          <a:prstGeom prst="rect">
            <a:avLst/>
          </a:prstGeom>
          <a:ln w="0">
            <a:noFill/>
          </a:ln>
        </p:spPr>
      </p:pic>
      <p:pic>
        <p:nvPicPr>
          <p:cNvPr id="20" name="" descr=""/>
          <p:cNvPicPr/>
          <p:nvPr/>
        </p:nvPicPr>
        <p:blipFill>
          <a:blip r:embed="rId2"/>
          <a:stretch/>
        </p:blipFill>
        <p:spPr>
          <a:xfrm>
            <a:off x="853920" y="3960"/>
            <a:ext cx="8367120" cy="566964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1"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3200" spc="-1" strike="noStrike">
                <a:solidFill>
                  <a:srgbClr val="000000"/>
                </a:solidFill>
                <a:latin typeface="Arial"/>
              </a:rPr>
              <a:t>They still use tried and true methods like phishing, malware attacks, and others, but over time, some of these may evolve into more challenging versions, especially those that traditional antivirus software may not even catch.</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2"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Protecting Personal Information is Highly Recommended</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4" name="PlaceHolder 2"/>
          <p:cNvSpPr>
            <a:spLocks noGrp="1"/>
          </p:cNvSpPr>
          <p:nvPr>
            <p:ph/>
          </p:nvPr>
        </p:nvSpPr>
        <p:spPr>
          <a:xfrm>
            <a:off x="504000" y="1305000"/>
            <a:ext cx="9071640" cy="3060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cannot stress enough the importance of protecting your personal information at all costs.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68</TotalTime>
  <Application>LibreOffice/24.2.2.2$Windows_X86_64 LibreOffice_project/d56cc158d8a96260b836f100ef4b4ef25d6f1a01</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2024-05-07T16:50:15Z</dcterms:modified>
  <cp:revision>13</cp:revision>
  <dc:subject/>
  <dc:title/>
</cp:coreProperties>
</file>