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5.png" ContentType="image/png"/>
  <Override PartName="/ppt/media/image4.png" ContentType="image/png"/>
  <Override PartName="/ppt/media/image6.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50.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51.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52.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53.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p:spTree>
      <p:nvGrpSpPr>
        <p:cNvPr id="1" name=""/>
        <p:cNvGrpSpPr/>
        <p:nvPr/>
      </p:nvGrpSpPr>
      <p:grpSpPr>
        <a:xfrm>
          <a:off x="0" y="0"/>
          <a:ext cx="0" cy="0"/>
          <a:chOff x="0" y="0"/>
          <a:chExt cx="0" cy="0"/>
        </a:xfrm>
      </p:grpSpPr>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1070BB6E-61BB-4A6C-A631-531032F17B70}"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8"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D7AC8F9F-5B7F-4C94-B432-5B0A38D43F06}"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D1C2DCAF-332D-4613-9C92-7B7CEC68D913}"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fault 1">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0"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11"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D99E97C7-3935-4D07-810C-192D40DF40DE}" type="slidenum">
              <a:t>&lt;#&gt;</a:t>
            </a:fld>
          </a:p>
        </p:txBody>
      </p:sp>
      <p:sp>
        <p:nvSpPr>
          <p:cNvPr id="7" name="PlaceHolder 6"/>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5"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B4904BB0-A25E-40DA-A31D-0B634DD57286}"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 id="2147483654" r:id="rId5"/>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5.png"/><Relationship Id="rId3" Type="http://schemas.openxmlformats.org/officeDocument/2006/relationships/slideLayout" Target="../slideLayouts/slideLayout5.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5.png"/><Relationship Id="rId3" Type="http://schemas.openxmlformats.org/officeDocument/2006/relationships/slideLayout" Target="../slideLayouts/slideLayout5.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4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6.png"/><Relationship Id="rId3" Type="http://schemas.openxmlformats.org/officeDocument/2006/relationships/slideLayout" Target="../slideLayouts/slideLayout5.xml"/>
</Relationships>
</file>

<file path=ppt/slides/_rels/slide4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4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lnSpc>
                <a:spcPct val="115000"/>
              </a:lnSpc>
            </a:pPr>
            <a:r>
              <a:rPr b="0" lang="en" sz="4800" spc="-1" strike="noStrike">
                <a:solidFill>
                  <a:srgbClr val="ffffff"/>
                </a:solidFill>
                <a:latin typeface="Arial Black"/>
                <a:ea typeface="Arial"/>
              </a:rPr>
              <a:t>10 Signs That a Website You Visit Might be Unsafe</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8" name="PlaceHolder 2"/>
          <p:cNvSpPr>
            <a:spLocks noGrp="1"/>
          </p:cNvSpPr>
          <p:nvPr>
            <p:ph/>
          </p:nvPr>
        </p:nvSpPr>
        <p:spPr>
          <a:xfrm>
            <a:off x="504000" y="1300320"/>
            <a:ext cx="9071640" cy="3069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we look at HTTP versus HTTPS. What is the difference between the two?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you notice the "S" in HTTPS, it stands for "secure," which means that the website utilizes encryption, so you are safe, as well as the data you transmit between yourself and the website.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29" name="" descr=""/>
          <p:cNvPicPr/>
          <p:nvPr/>
        </p:nvPicPr>
        <p:blipFill>
          <a:blip r:embed="rId1"/>
          <a:stretch/>
        </p:blipFill>
        <p:spPr>
          <a:xfrm>
            <a:off x="-131400" y="0"/>
            <a:ext cx="10355400" cy="690372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3.</a:t>
            </a:r>
            <a:r>
              <a:rPr b="0" lang="en-US" sz="4000" spc="-1" strike="noStrike">
                <a:solidFill>
                  <a:srgbClr val="000000"/>
                </a:solidFill>
                <a:latin typeface="Arial"/>
              </a:rPr>
              <a:t>	</a:t>
            </a:r>
            <a:r>
              <a:rPr b="0" lang="en-US" sz="4000" spc="-1" strike="noStrike">
                <a:solidFill>
                  <a:srgbClr val="000000"/>
                </a:solidFill>
                <a:latin typeface="Arial"/>
              </a:rPr>
              <a:t>Phishing Attempts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2"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On unsafe websites, you'll find phishing attempts, which are quite common.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4"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On unsafe websites, you'll find phishing attempts, which are quite common.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want to look for anything that may trick you into providing personal or financial information, especially those claiming to be from a reputable company or organization.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6" name="PlaceHolder 2"/>
          <p:cNvSpPr>
            <a:spLocks noGrp="1"/>
          </p:cNvSpPr>
          <p:nvPr>
            <p:ph/>
          </p:nvPr>
        </p:nvSpPr>
        <p:spPr>
          <a:xfrm>
            <a:off x="504000" y="1391760"/>
            <a:ext cx="9071640" cy="2886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This is where you want to keep an eye on the content of the website, specifically for any spelling or grammar errors.</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8" name="PlaceHolder 2"/>
          <p:cNvSpPr>
            <a:spLocks noGrp="1"/>
          </p:cNvSpPr>
          <p:nvPr>
            <p:ph/>
          </p:nvPr>
        </p:nvSpPr>
        <p:spPr>
          <a:xfrm>
            <a:off x="504000" y="1391760"/>
            <a:ext cx="9071640" cy="2886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This is where you want to keep an eye on the content of the website, specifically for any spelling or grammar errors.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Finally, you want to verify the site's legitimacy through the actual company or organization.</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4.</a:t>
            </a:r>
            <a:r>
              <a:rPr b="0" lang="en-US" sz="4000" spc="-1" strike="noStrike">
                <a:solidFill>
                  <a:srgbClr val="000000"/>
                </a:solidFill>
                <a:latin typeface="Arial"/>
              </a:rPr>
              <a:t>	</a:t>
            </a:r>
            <a:r>
              <a:rPr b="0" lang="en-US" sz="4000" spc="-1" strike="noStrike">
                <a:solidFill>
                  <a:srgbClr val="000000"/>
                </a:solidFill>
                <a:latin typeface="Arial"/>
              </a:rPr>
              <a:t>Suspicious Pop-Ups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1" name="PlaceHolder 2"/>
          <p:cNvSpPr>
            <a:spLocks noGrp="1"/>
          </p:cNvSpPr>
          <p:nvPr>
            <p:ph/>
          </p:nvPr>
        </p:nvSpPr>
        <p:spPr>
          <a:xfrm>
            <a:off x="504000" y="1286640"/>
            <a:ext cx="9071640" cy="309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there are excessive or suspicious pop-ups, this can be a huge problem.</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3" name="PlaceHolder 2"/>
          <p:cNvSpPr>
            <a:spLocks noGrp="1"/>
          </p:cNvSpPr>
          <p:nvPr>
            <p:ph/>
          </p:nvPr>
        </p:nvSpPr>
        <p:spPr>
          <a:xfrm>
            <a:off x="504000" y="1286640"/>
            <a:ext cx="9071640" cy="309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there are excessive or suspicious pop-ups, this can be a huge problem.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Legitimate websites may use them for marketing purposes, but pop-ups on unsafe websites will ask you to install malware or mislead you into something that can harm your computer and the data you're transmitting.</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1.</a:t>
            </a:r>
            <a:r>
              <a:rPr b="0" lang="en-US" sz="4000" spc="-1" strike="noStrike">
                <a:solidFill>
                  <a:srgbClr val="000000"/>
                </a:solidFill>
                <a:latin typeface="Arial"/>
              </a:rPr>
              <a:t>	</a:t>
            </a:r>
            <a:r>
              <a:rPr b="0" lang="en-US" sz="4000" spc="-1" strike="noStrike">
                <a:solidFill>
                  <a:srgbClr val="000000"/>
                </a:solidFill>
                <a:latin typeface="Arial"/>
              </a:rPr>
              <a:t>Unusual URLs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
          <p:cNvSpPr/>
          <p:nvPr/>
        </p:nvSpPr>
        <p:spPr>
          <a:xfrm>
            <a:off x="2741040" y="1172160"/>
            <a:ext cx="4597920" cy="3059280"/>
          </a:xfrm>
          <a:prstGeom prst="rect">
            <a:avLst/>
          </a:prstGeom>
          <a:solidFill>
            <a:srgbClr val="ffff00"/>
          </a:solidFill>
          <a:ln w="76320">
            <a:solidFill>
              <a:srgbClr val="00a933"/>
            </a:solidFill>
            <a:round/>
          </a:ln>
        </p:spPr>
        <p:style>
          <a:lnRef idx="0"/>
          <a:fillRef idx="0"/>
          <a:effectRef idx="0"/>
          <a:fontRef idx="minor"/>
        </p:style>
        <p:txBody>
          <a:bodyPr wrap="none" lIns="128160" rIns="128160" tIns="83160" bIns="83160" anchor="ctr">
            <a:noAutofit/>
          </a:bodyPr>
          <a:p>
            <a:endParaRPr b="0" lang="en-US" sz="1800" spc="-1" strike="noStrike">
              <a:solidFill>
                <a:srgbClr val="000000"/>
              </a:solidFill>
              <a:latin typeface="Arial"/>
            </a:endParaRPr>
          </a:p>
        </p:txBody>
      </p:sp>
      <p:sp>
        <p:nvSpPr>
          <p:cNvPr id="45" name=""/>
          <p:cNvSpPr txBox="1"/>
          <p:nvPr/>
        </p:nvSpPr>
        <p:spPr>
          <a:xfrm>
            <a:off x="2747880" y="1383120"/>
            <a:ext cx="4542840" cy="395280"/>
          </a:xfrm>
          <a:prstGeom prst="rect">
            <a:avLst/>
          </a:prstGeom>
          <a:noFill/>
          <a:ln w="0">
            <a:noFill/>
          </a:ln>
        </p:spPr>
        <p:txBody>
          <a:bodyPr lIns="90000" rIns="90000" tIns="45000" bIns="45000" anchor="t">
            <a:noAutofit/>
          </a:bodyPr>
          <a:p>
            <a:r>
              <a:rPr b="0" lang="en-US" sz="1700" spc="-1" strike="noStrike">
                <a:solidFill>
                  <a:srgbClr val="000000"/>
                </a:solidFill>
                <a:latin typeface="Arial Black"/>
              </a:rPr>
              <a:t>FREE Cryptocurrency Trading App!!</a:t>
            </a:r>
            <a:endParaRPr b="0" lang="en-US" sz="1700" spc="-1" strike="noStrike">
              <a:solidFill>
                <a:srgbClr val="000000"/>
              </a:solidFill>
              <a:latin typeface="Arial"/>
            </a:endParaRPr>
          </a:p>
        </p:txBody>
      </p:sp>
      <p:pic>
        <p:nvPicPr>
          <p:cNvPr id="46" name="" descr=""/>
          <p:cNvPicPr/>
          <p:nvPr/>
        </p:nvPicPr>
        <p:blipFill>
          <a:blip r:embed="rId1"/>
          <a:stretch/>
        </p:blipFill>
        <p:spPr>
          <a:xfrm>
            <a:off x="3339000" y="1991520"/>
            <a:ext cx="1308240" cy="1308240"/>
          </a:xfrm>
          <a:prstGeom prst="rect">
            <a:avLst/>
          </a:prstGeom>
          <a:ln w="0">
            <a:noFill/>
          </a:ln>
        </p:spPr>
      </p:pic>
      <p:sp>
        <p:nvSpPr>
          <p:cNvPr id="47" name=""/>
          <p:cNvSpPr txBox="1"/>
          <p:nvPr/>
        </p:nvSpPr>
        <p:spPr>
          <a:xfrm>
            <a:off x="5165640" y="1915560"/>
            <a:ext cx="1282320" cy="1500120"/>
          </a:xfrm>
          <a:prstGeom prst="rect">
            <a:avLst/>
          </a:prstGeom>
          <a:noFill/>
          <a:ln w="0">
            <a:noFill/>
          </a:ln>
        </p:spPr>
        <p:txBody>
          <a:bodyPr lIns="90000" rIns="90000" tIns="45000" bIns="45000" anchor="t">
            <a:noAutofit/>
          </a:bodyPr>
          <a:p>
            <a:pPr algn="ctr"/>
            <a:r>
              <a:rPr b="0" lang="en-US" sz="1800" spc="-1" strike="noStrike">
                <a:solidFill>
                  <a:srgbClr val="000000"/>
                </a:solidFill>
                <a:latin typeface="Verdana"/>
              </a:rPr>
              <a:t>MAKE MEGA $$</a:t>
            </a:r>
            <a:endParaRPr b="0" lang="en-US" sz="1800" spc="-1" strike="noStrike">
              <a:solidFill>
                <a:srgbClr val="000000"/>
              </a:solidFill>
              <a:latin typeface="Arial"/>
            </a:endParaRPr>
          </a:p>
          <a:p>
            <a:pPr algn="ctr"/>
            <a:r>
              <a:rPr b="0" lang="en-US" sz="1800" spc="-1" strike="noStrike">
                <a:solidFill>
                  <a:srgbClr val="000000"/>
                </a:solidFill>
                <a:latin typeface="Verdana"/>
              </a:rPr>
              <a:t>WHILE YOU SLEEP!!!</a:t>
            </a:r>
            <a:endParaRPr b="0" lang="en-US" sz="1800" spc="-1" strike="noStrike">
              <a:solidFill>
                <a:srgbClr val="000000"/>
              </a:solidFill>
              <a:latin typeface="Arial"/>
            </a:endParaRPr>
          </a:p>
        </p:txBody>
      </p:sp>
      <p:sp>
        <p:nvSpPr>
          <p:cNvPr id="48" name=""/>
          <p:cNvSpPr/>
          <p:nvPr/>
        </p:nvSpPr>
        <p:spPr>
          <a:xfrm>
            <a:off x="3712320" y="3608280"/>
            <a:ext cx="2655720" cy="476280"/>
          </a:xfrm>
          <a:prstGeom prst="roundRect">
            <a:avLst>
              <a:gd name="adj" fmla="val 16667"/>
            </a:avLst>
          </a:prstGeom>
          <a:solidFill>
            <a:srgbClr val="127622"/>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ffffff"/>
                </a:solidFill>
                <a:latin typeface="Arial"/>
              </a:rPr>
              <a:t>Click Here to Download</a:t>
            </a:r>
            <a:endParaRPr b="0" lang="en-US" sz="18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9"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5.</a:t>
            </a:r>
            <a:r>
              <a:rPr b="0" lang="en-US" sz="4000" spc="-1" strike="noStrike">
                <a:solidFill>
                  <a:srgbClr val="000000"/>
                </a:solidFill>
                <a:latin typeface="Arial"/>
              </a:rPr>
              <a:t>	</a:t>
            </a:r>
            <a:r>
              <a:rPr b="0" lang="en-US" sz="4000" spc="-1" strike="noStrike">
                <a:solidFill>
                  <a:srgbClr val="000000"/>
                </a:solidFill>
                <a:latin typeface="Arial"/>
              </a:rPr>
              <a:t>Lack of Contact Information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1"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 legitimate website will always have clear and upfront contact information, including physical addresses, phone numbers, and email.</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3"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 legitimate website will always have clear and upfront contact information, including physical addresses, phone numbers, and email.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If there is none of this information, this could be an unsafe website that you need to steer clear of.</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6.</a:t>
            </a:r>
            <a:r>
              <a:rPr b="0" lang="en-US" sz="4000" spc="-1" strike="noStrike">
                <a:solidFill>
                  <a:srgbClr val="000000"/>
                </a:solidFill>
                <a:latin typeface="Arial"/>
              </a:rPr>
              <a:t>	</a:t>
            </a:r>
            <a:r>
              <a:rPr b="0" lang="en-US" sz="4000" spc="-1" strike="noStrike">
                <a:solidFill>
                  <a:srgbClr val="000000"/>
                </a:solidFill>
                <a:latin typeface="Arial"/>
              </a:rPr>
              <a:t>Offers That Are Too Good to Be True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6" name="PlaceHolder 2"/>
          <p:cNvSpPr>
            <a:spLocks noGrp="1"/>
          </p:cNvSpPr>
          <p:nvPr>
            <p:ph/>
          </p:nvPr>
        </p:nvSpPr>
        <p:spPr>
          <a:xfrm>
            <a:off x="504000" y="1640160"/>
            <a:ext cx="9071640" cy="2390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 old saying goes: "If it sounds too good to be true, then it probably is."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8" name="PlaceHolder 2"/>
          <p:cNvSpPr>
            <a:spLocks noGrp="1"/>
          </p:cNvSpPr>
          <p:nvPr>
            <p:ph/>
          </p:nvPr>
        </p:nvSpPr>
        <p:spPr>
          <a:xfrm>
            <a:off x="504000" y="1640160"/>
            <a:ext cx="9071640" cy="23900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 old saying goes: "If it sounds too good to be true, then it probably is."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Unsafe websites will lure visitors with unrealistic low prices or deals that seem too good to be true.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0" name="PlaceHolder 2"/>
          <p:cNvSpPr>
            <a:spLocks noGrp="1"/>
          </p:cNvSpPr>
          <p:nvPr>
            <p:ph/>
          </p:nvPr>
        </p:nvSpPr>
        <p:spPr>
          <a:xfrm>
            <a:off x="504000" y="1547640"/>
            <a:ext cx="9071640" cy="2575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Their attempt to steal your personal and financial information will be obvious.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2" name="PlaceHolder 2"/>
          <p:cNvSpPr>
            <a:spLocks noGrp="1"/>
          </p:cNvSpPr>
          <p:nvPr>
            <p:ph/>
          </p:nvPr>
        </p:nvSpPr>
        <p:spPr>
          <a:xfrm>
            <a:off x="504000" y="1547640"/>
            <a:ext cx="9071640" cy="2575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Their attempt to steal your personal and financial information will be obvious.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As always, verify the legitimacy of these offers before making a payment.</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7.</a:t>
            </a:r>
            <a:r>
              <a:rPr b="0" lang="en-US" sz="4000" spc="-1" strike="noStrike">
                <a:solidFill>
                  <a:srgbClr val="000000"/>
                </a:solidFill>
                <a:latin typeface="Arial"/>
              </a:rPr>
              <a:t>	</a:t>
            </a:r>
            <a:r>
              <a:rPr b="0" lang="en-US" sz="4000" spc="-1" strike="noStrike">
                <a:solidFill>
                  <a:srgbClr val="000000"/>
                </a:solidFill>
                <a:latin typeface="Arial"/>
              </a:rPr>
              <a:t>Frequent Security Warnings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Specifically, what you're looking for are certain things like odd spellings, domain extensions that seem unusual, or even strange characters.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pic>
        <p:nvPicPr>
          <p:cNvPr id="65" name="" descr=""/>
          <p:cNvPicPr/>
          <p:nvPr/>
        </p:nvPicPr>
        <p:blipFill>
          <a:blip r:embed="rId2"/>
          <a:stretch/>
        </p:blipFill>
        <p:spPr>
          <a:xfrm>
            <a:off x="503640" y="1847880"/>
            <a:ext cx="4426920" cy="1974600"/>
          </a:xfrm>
          <a:prstGeom prst="rect">
            <a:avLst/>
          </a:prstGeom>
          <a:ln w="0">
            <a:noFill/>
          </a:ln>
        </p:spPr>
      </p:pic>
      <p:sp>
        <p:nvSpPr>
          <p:cNvPr id="66" name="PlaceHolder 2"/>
          <p:cNvSpPr>
            <a:spLocks noGrp="1"/>
          </p:cNvSpPr>
          <p:nvPr>
            <p:ph/>
          </p:nvPr>
        </p:nvSpPr>
        <p:spPr>
          <a:xfrm>
            <a:off x="5152680" y="1460520"/>
            <a:ext cx="4426920" cy="2748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Nothing is more obvious than frequent security warnings when it comes to unsafe websites.</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pic>
        <p:nvPicPr>
          <p:cNvPr id="68" name="" descr=""/>
          <p:cNvPicPr/>
          <p:nvPr/>
        </p:nvPicPr>
        <p:blipFill>
          <a:blip r:embed="rId2"/>
          <a:stretch/>
        </p:blipFill>
        <p:spPr>
          <a:xfrm>
            <a:off x="503640" y="1847880"/>
            <a:ext cx="4426920" cy="1974600"/>
          </a:xfrm>
          <a:prstGeom prst="rect">
            <a:avLst/>
          </a:prstGeom>
          <a:ln w="0">
            <a:noFill/>
          </a:ln>
        </p:spPr>
      </p:pic>
      <p:sp>
        <p:nvSpPr>
          <p:cNvPr id="69" name="PlaceHolder 2"/>
          <p:cNvSpPr>
            <a:spLocks noGrp="1"/>
          </p:cNvSpPr>
          <p:nvPr>
            <p:ph/>
          </p:nvPr>
        </p:nvSpPr>
        <p:spPr>
          <a:xfrm>
            <a:off x="5152680" y="1460520"/>
            <a:ext cx="4426920" cy="2748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Nothing is more obvious than frequent security warnings when it comes to unsafe websites.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If your browser shows these warnings frequently, get out.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1" name="PlaceHolder 2"/>
          <p:cNvSpPr>
            <a:spLocks noGrp="1"/>
          </p:cNvSpPr>
          <p:nvPr>
            <p:ph/>
          </p:nvPr>
        </p:nvSpPr>
        <p:spPr>
          <a:xfrm>
            <a:off x="504000" y="1529280"/>
            <a:ext cx="9071640" cy="26114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can be a sign that the website you're visiting is unsafe and may be harmful to the device you're using.</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3" name="PlaceHolder 2"/>
          <p:cNvSpPr>
            <a:spLocks noGrp="1"/>
          </p:cNvSpPr>
          <p:nvPr>
            <p:ph/>
          </p:nvPr>
        </p:nvSpPr>
        <p:spPr>
          <a:xfrm>
            <a:off x="504000" y="1529280"/>
            <a:ext cx="9071640" cy="26114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can be a sign that the website you're visiting is unsafe and may be harmful to the device you're using.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At the same time, your data is also in danger.</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8.</a:t>
            </a:r>
            <a:r>
              <a:rPr b="0" lang="en-US" sz="4000" spc="-1" strike="noStrike">
                <a:solidFill>
                  <a:srgbClr val="000000"/>
                </a:solidFill>
                <a:latin typeface="Arial"/>
              </a:rPr>
              <a:t>	</a:t>
            </a:r>
            <a:r>
              <a:rPr b="0" lang="en-US" sz="4000" spc="-1" strike="noStrike">
                <a:solidFill>
                  <a:srgbClr val="000000"/>
                </a:solidFill>
                <a:latin typeface="Arial"/>
              </a:rPr>
              <a:t>Design is Outdated</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6" name="PlaceHolder 2"/>
          <p:cNvSpPr>
            <a:spLocks noGrp="1"/>
          </p:cNvSpPr>
          <p:nvPr>
            <p:ph/>
          </p:nvPr>
        </p:nvSpPr>
        <p:spPr>
          <a:xfrm>
            <a:off x="504000" y="1909440"/>
            <a:ext cx="9071640" cy="1851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If you see a website design that appears outdated, that can be a red flag.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8" name="PlaceHolder 2"/>
          <p:cNvSpPr>
            <a:spLocks noGrp="1"/>
          </p:cNvSpPr>
          <p:nvPr>
            <p:ph/>
          </p:nvPr>
        </p:nvSpPr>
        <p:spPr>
          <a:xfrm>
            <a:off x="504000" y="1909440"/>
            <a:ext cx="9071640" cy="1851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If you see a website design that appears outdated, that can be a red flag.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If it's poorly designed, consider it as such as well.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0" name="PlaceHolder 2"/>
          <p:cNvSpPr>
            <a:spLocks noGrp="1"/>
          </p:cNvSpPr>
          <p:nvPr>
            <p:ph/>
          </p:nvPr>
        </p:nvSpPr>
        <p:spPr>
          <a:xfrm>
            <a:off x="504000" y="177192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indicates that the website may be poorly maintained and, you guessed it, the security will be low.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2" name="PlaceHolder 2"/>
          <p:cNvSpPr>
            <a:spLocks noGrp="1"/>
          </p:cNvSpPr>
          <p:nvPr>
            <p:ph/>
          </p:nvPr>
        </p:nvSpPr>
        <p:spPr>
          <a:xfrm>
            <a:off x="504000" y="177192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indicates that the website may be poorly maintained and, you guessed it, the security will be low.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legitimate website will take the time and effort to design their website so that it's professional and user-friendly.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9.</a:t>
            </a:r>
            <a:r>
              <a:rPr b="0" lang="en-US" sz="4000" spc="-1" strike="noStrike">
                <a:solidFill>
                  <a:srgbClr val="000000"/>
                </a:solidFill>
                <a:latin typeface="Arial"/>
              </a:rPr>
              <a:t>	</a:t>
            </a:r>
            <a:r>
              <a:rPr b="0" lang="en-US" sz="4000" spc="-1" strike="noStrike">
                <a:solidFill>
                  <a:srgbClr val="000000"/>
                </a:solidFill>
                <a:latin typeface="Arial"/>
              </a:rPr>
              <a:t>Excessive Ads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7"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Specifically, what you're looking for are certain things like odd spellings, domain extensions that seem unusual, or even strange characters.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Keep in mind that a legitimate website will have a recognizable domain extension like .com or .org.</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5" name="PlaceHolder 2"/>
          <p:cNvSpPr>
            <a:spLocks noGrp="1"/>
          </p:cNvSpPr>
          <p:nvPr>
            <p:ph/>
          </p:nvPr>
        </p:nvSpPr>
        <p:spPr>
          <a:xfrm>
            <a:off x="504000" y="938520"/>
            <a:ext cx="9071640" cy="3792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Some ads on a website are common, but if there are too many of them, that alone can be a sign of an unsafe website.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7" name="PlaceHolder 2"/>
          <p:cNvSpPr>
            <a:spLocks noGrp="1"/>
          </p:cNvSpPr>
          <p:nvPr>
            <p:ph/>
          </p:nvPr>
        </p:nvSpPr>
        <p:spPr>
          <a:xfrm>
            <a:off x="504000" y="938520"/>
            <a:ext cx="9071640" cy="3792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Some ads on a website are common, but if there are too many of them, that alone can be a sign of an unsafe website.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If you visit a website and are met with countless ads that just won't go away, get out as soon as possible.</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10.</a:t>
            </a:r>
            <a:r>
              <a:rPr b="0" lang="en-US" sz="4000" spc="-1" strike="noStrike">
                <a:solidFill>
                  <a:srgbClr val="000000"/>
                </a:solidFill>
                <a:latin typeface="Arial"/>
              </a:rPr>
              <a:t>	</a:t>
            </a:r>
            <a:r>
              <a:rPr b="0" lang="en-US" sz="4000" spc="-1" strike="noStrike">
                <a:solidFill>
                  <a:srgbClr val="000000"/>
                </a:solidFill>
                <a:latin typeface="Arial"/>
              </a:rPr>
              <a:t>Lack of HTTPS Certificate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0" name="PlaceHolder 2"/>
          <p:cNvSpPr>
            <a:spLocks noGrp="1"/>
          </p:cNvSpPr>
          <p:nvPr>
            <p:ph/>
          </p:nvPr>
        </p:nvSpPr>
        <p:spPr>
          <a:xfrm>
            <a:off x="504000" y="2120040"/>
            <a:ext cx="9071640" cy="1429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Finally, we circle back to HTTPS.</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2" name="PlaceHolder 2"/>
          <p:cNvSpPr>
            <a:spLocks noGrp="1"/>
          </p:cNvSpPr>
          <p:nvPr>
            <p:ph/>
          </p:nvPr>
        </p:nvSpPr>
        <p:spPr>
          <a:xfrm>
            <a:off x="504000" y="2120040"/>
            <a:ext cx="9071640" cy="1429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Finally, we circle back to HTTPS.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You want to check for a valid certificate.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94" name="PlaceHolder 2"/>
          <p:cNvSpPr>
            <a:spLocks noGrp="1"/>
          </p:cNvSpPr>
          <p:nvPr>
            <p:ph/>
          </p:nvPr>
        </p:nvSpPr>
        <p:spPr>
          <a:xfrm>
            <a:off x="504000" y="2084400"/>
            <a:ext cx="4426920" cy="1501560"/>
          </a:xfrm>
          <a:prstGeom prst="rect">
            <a:avLst/>
          </a:prstGeom>
          <a:noFill/>
          <a:ln w="0">
            <a:noFill/>
          </a:ln>
        </p:spPr>
        <p:txBody>
          <a:bodyPr lIns="0" rIns="0" tIns="0" bIns="0" anchor="t">
            <a:normAutofit/>
          </a:bodyPr>
          <a:p>
            <a:pPr indent="0" algn="ctr">
              <a:spcBef>
                <a:spcPts val="1414"/>
              </a:spcBef>
              <a:buNone/>
            </a:pPr>
            <a:r>
              <a:rPr b="0" lang="en-US" sz="3200" spc="-1" strike="noStrike">
                <a:solidFill>
                  <a:srgbClr val="000000"/>
                </a:solidFill>
                <a:latin typeface="Arial Narrow"/>
              </a:rPr>
              <a:t>To find this, look for the padlock icon in the URL bar of your web browser. </a:t>
            </a:r>
            <a:endParaRPr b="0" lang="en-US" sz="3200" spc="-1" strike="noStrike">
              <a:solidFill>
                <a:srgbClr val="000000"/>
              </a:solidFill>
              <a:latin typeface="Arial Narrow"/>
            </a:endParaRPr>
          </a:p>
        </p:txBody>
      </p:sp>
      <p:pic>
        <p:nvPicPr>
          <p:cNvPr id="95" name="" descr=""/>
          <p:cNvPicPr/>
          <p:nvPr/>
        </p:nvPicPr>
        <p:blipFill>
          <a:blip r:embed="rId2"/>
          <a:stretch/>
        </p:blipFill>
        <p:spPr>
          <a:xfrm>
            <a:off x="6212520" y="1190880"/>
            <a:ext cx="2306880" cy="3288240"/>
          </a:xfrm>
          <a:prstGeom prst="rect">
            <a:avLst/>
          </a:prstGeom>
          <a:ln w="0">
            <a:noFill/>
          </a:ln>
        </p:spPr>
      </p:pic>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7" name="PlaceHolder 2"/>
          <p:cNvSpPr>
            <a:spLocks noGrp="1"/>
          </p:cNvSpPr>
          <p:nvPr>
            <p:ph/>
          </p:nvPr>
        </p:nvSpPr>
        <p:spPr>
          <a:xfrm>
            <a:off x="504000" y="1355400"/>
            <a:ext cx="9071640" cy="29595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This will serve as an indicator that your website is secure and has encrypted protection for the data transmitted between you and the website.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9" name="PlaceHolder 2"/>
          <p:cNvSpPr>
            <a:spLocks noGrp="1"/>
          </p:cNvSpPr>
          <p:nvPr>
            <p:ph/>
          </p:nvPr>
        </p:nvSpPr>
        <p:spPr>
          <a:xfrm>
            <a:off x="504000" y="1355400"/>
            <a:ext cx="9071640" cy="29595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This will serve as an indicator that your website is secure and has encrypted protection for the data transmitted between you and the website.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If this icon is missing, the website could be deemed unsafe.</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 Thoughts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2" name="PlaceHolder 2"/>
          <p:cNvSpPr>
            <a:spLocks noGrp="1"/>
          </p:cNvSpPr>
          <p:nvPr>
            <p:ph/>
          </p:nvPr>
        </p:nvSpPr>
        <p:spPr>
          <a:xfrm>
            <a:off x="504000" y="1474200"/>
            <a:ext cx="9071640" cy="2721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200" spc="-1" strike="noStrike">
                <a:solidFill>
                  <a:srgbClr val="000000"/>
                </a:solidFill>
                <a:latin typeface="Arial Narrow"/>
              </a:rPr>
              <a:t>We hope you found this presentation informative. </a:t>
            </a:r>
            <a:endParaRPr b="0" lang="en-US" sz="4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9"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Specifically, what you're looking for are certain things like odd spellings, domain extensions that seem unusual, or even strange characters.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Keep in mind that a legitimate website will have a recognizable domain extension like .com or .org.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Now, the extensions to look out for include .xyz or .biz.</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4" name="PlaceHolder 2"/>
          <p:cNvSpPr>
            <a:spLocks noGrp="1"/>
          </p:cNvSpPr>
          <p:nvPr>
            <p:ph/>
          </p:nvPr>
        </p:nvSpPr>
        <p:spPr>
          <a:xfrm>
            <a:off x="504000" y="1474200"/>
            <a:ext cx="9071640" cy="2721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200" spc="-1" strike="noStrike">
                <a:solidFill>
                  <a:srgbClr val="000000"/>
                </a:solidFill>
                <a:latin typeface="Arial Narrow"/>
              </a:rPr>
              <a:t>We hope you found this presentation informative. </a:t>
            </a:r>
            <a:endParaRPr b="0" lang="en-US" sz="4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200" spc="-1" strike="noStrike">
                <a:solidFill>
                  <a:srgbClr val="000000"/>
                </a:solidFill>
                <a:latin typeface="Arial Narrow"/>
              </a:rPr>
              <a:t>These are the 10 signs that a website you may be visiting could be unsafe.</a:t>
            </a:r>
            <a:endParaRPr b="0" lang="en-US" sz="4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6" name="PlaceHolder 2"/>
          <p:cNvSpPr>
            <a:spLocks noGrp="1"/>
          </p:cNvSpPr>
          <p:nvPr>
            <p:ph/>
          </p:nvPr>
        </p:nvSpPr>
        <p:spPr>
          <a:xfrm>
            <a:off x="504000" y="1305000"/>
            <a:ext cx="9071640" cy="3060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is important to use this as a reference, especially if you're unsure whether the website you're visiting is secure enough for you to take action, such as handing over financial information or other sensitive data.</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8" name="PlaceHolder 2"/>
          <p:cNvSpPr>
            <a:spLocks noGrp="1"/>
          </p:cNvSpPr>
          <p:nvPr>
            <p:ph/>
          </p:nvPr>
        </p:nvSpPr>
        <p:spPr>
          <a:xfrm>
            <a:off x="504000" y="1305000"/>
            <a:ext cx="9071640" cy="3060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is important to use this as a reference, especially if you're unsure whether the website you're visiting is secure enough for you to take action, such as handing over financial information or other sensitive data.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be sure to bookmark or save this presentation however you can.</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Thank you for checking this out, and please always stay safe online.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1"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what you're looking for might not end with the typical .com or .org.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3" name="PlaceHolder 2"/>
          <p:cNvSpPr>
            <a:spLocks noGrp="1"/>
          </p:cNvSpPr>
          <p:nvPr>
            <p:ph/>
          </p:nvPr>
        </p:nvSpPr>
        <p:spPr>
          <a:xfrm>
            <a:off x="504000" y="1387440"/>
            <a:ext cx="9071640" cy="2895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what you're looking for might not end with the typical .com or .org.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There may be some websites that have an extension like .io, which is prevalent in the tech industry, but still, it's important to be careful.</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2.</a:t>
            </a:r>
            <a:r>
              <a:rPr b="0" lang="en-US" sz="4000" spc="-1" strike="noStrike">
                <a:solidFill>
                  <a:srgbClr val="000000"/>
                </a:solidFill>
                <a:latin typeface="Arial"/>
              </a:rPr>
              <a:t>	</a:t>
            </a:r>
            <a:r>
              <a:rPr b="0" lang="en-US" sz="4000" spc="-1" strike="noStrike">
                <a:solidFill>
                  <a:srgbClr val="000000"/>
                </a:solidFill>
                <a:latin typeface="Arial"/>
              </a:rPr>
              <a:t>HTTP vs. HTTPS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6" name="PlaceHolder 2"/>
          <p:cNvSpPr>
            <a:spLocks noGrp="1"/>
          </p:cNvSpPr>
          <p:nvPr>
            <p:ph/>
          </p:nvPr>
        </p:nvSpPr>
        <p:spPr>
          <a:xfrm>
            <a:off x="504000" y="1300320"/>
            <a:ext cx="9071640" cy="30693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we look at HTTP versus HTTPS. What is the difference between the two?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111</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2024-05-03T18:14:26Z</dcterms:modified>
  <cp:revision>19</cp:revision>
  <dc:subject/>
  <dc:title/>
</cp:coreProperties>
</file>