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Poppins"/>
      <p:regular r:id="rId26"/>
      <p:bold r:id="rId27"/>
      <p:italic r:id="rId28"/>
      <p:boldItalic r:id="rId29"/>
    </p:embeddedFont>
    <p:embeddedFont>
      <p:font typeface="Pacifico"/>
      <p:regular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Poppins-regular.fntdata"/><Relationship Id="rId25" Type="http://schemas.openxmlformats.org/officeDocument/2006/relationships/slide" Target="slides/slide21.xml"/><Relationship Id="rId28" Type="http://schemas.openxmlformats.org/officeDocument/2006/relationships/font" Target="fonts/Poppins-italic.fntdata"/><Relationship Id="rId27" Type="http://schemas.openxmlformats.org/officeDocument/2006/relationships/font" Target="fonts/Poppins-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Poppins-boldItalic.fntdata"/><Relationship Id="rId7" Type="http://schemas.openxmlformats.org/officeDocument/2006/relationships/slide" Target="slides/slide3.xml"/><Relationship Id="rId8" Type="http://schemas.openxmlformats.org/officeDocument/2006/relationships/slide" Target="slides/slide4.xml"/><Relationship Id="rId30" Type="http://schemas.openxmlformats.org/officeDocument/2006/relationships/font" Target="fonts/Pacifico-regular.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p: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 name="Google Shape;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54b4a8583_07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54b4a8583_0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54b4a8583_08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54b4a8583_0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54b4a8583_08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54b4a8583_0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54b4a8583_09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54b4a8583_0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54b4a8583_010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54b4a8583_0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54b4a8583_010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54b4a8583_0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54b4a8583_011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54b4a8583_0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8d0b7625c_03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8d0b7625c_0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54b4a8583_011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54b4a8583_0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54b4a8583_01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54b4a8583_0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54b4a8583_0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9" name="Google Shape;39;g54b4a8583_0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54b4a8583_01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54b4a8583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54b4a8583_01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54b4a8583_0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g54b4a8583_0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5" name="Google Shape;45;g54b4a8583_0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g54b4a8583_0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1" name="Google Shape;51;g54b4a8583_0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54b4a8583_04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54b4a8583_0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54b4a8583_05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54b4a8583_0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54b4a8583_05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54b4a8583_0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54b4a8583_06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54b4a8583_0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54b4a8583_07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54b4a8583_0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 type="subTitle"/>
          </p:nvPr>
        </p:nvSpPr>
        <p:spPr>
          <a:xfrm>
            <a:off x="685800" y="2840053"/>
            <a:ext cx="7772400" cy="7848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3000"/>
              <a:buNone/>
              <a:defRPr>
                <a:solidFill>
                  <a:schemeClr val="dk2"/>
                </a:solidFill>
              </a:defRPr>
            </a:lvl1pPr>
            <a:lvl2pPr lvl="1" algn="ctr">
              <a:spcBef>
                <a:spcPts val="0"/>
              </a:spcBef>
              <a:spcAft>
                <a:spcPts val="0"/>
              </a:spcAft>
              <a:buClr>
                <a:schemeClr val="dk2"/>
              </a:buClr>
              <a:buSzPts val="3000"/>
              <a:buNone/>
              <a:defRPr sz="3000">
                <a:solidFill>
                  <a:schemeClr val="dk2"/>
                </a:solidFill>
              </a:defRPr>
            </a:lvl2pPr>
            <a:lvl3pPr lvl="2" algn="ctr">
              <a:spcBef>
                <a:spcPts val="0"/>
              </a:spcBef>
              <a:spcAft>
                <a:spcPts val="0"/>
              </a:spcAft>
              <a:buClr>
                <a:schemeClr val="dk2"/>
              </a:buClr>
              <a:buSzPts val="3000"/>
              <a:buNone/>
              <a:defRPr sz="3000">
                <a:solidFill>
                  <a:schemeClr val="dk2"/>
                </a:solidFill>
              </a:defRPr>
            </a:lvl3pPr>
            <a:lvl4pPr lvl="3" algn="ctr">
              <a:spcBef>
                <a:spcPts val="0"/>
              </a:spcBef>
              <a:spcAft>
                <a:spcPts val="0"/>
              </a:spcAft>
              <a:buClr>
                <a:schemeClr val="dk2"/>
              </a:buClr>
              <a:buSzPts val="3000"/>
              <a:buNone/>
              <a:defRPr sz="3000">
                <a:solidFill>
                  <a:schemeClr val="dk2"/>
                </a:solidFill>
              </a:defRPr>
            </a:lvl4pPr>
            <a:lvl5pPr lvl="4" algn="ctr">
              <a:spcBef>
                <a:spcPts val="0"/>
              </a:spcBef>
              <a:spcAft>
                <a:spcPts val="0"/>
              </a:spcAft>
              <a:buClr>
                <a:schemeClr val="dk2"/>
              </a:buClr>
              <a:buSzPts val="3000"/>
              <a:buNone/>
              <a:defRPr sz="3000">
                <a:solidFill>
                  <a:schemeClr val="dk2"/>
                </a:solidFill>
              </a:defRPr>
            </a:lvl5pPr>
            <a:lvl6pPr lvl="5" algn="ctr">
              <a:spcBef>
                <a:spcPts val="0"/>
              </a:spcBef>
              <a:spcAft>
                <a:spcPts val="0"/>
              </a:spcAft>
              <a:buClr>
                <a:schemeClr val="dk2"/>
              </a:buClr>
              <a:buSzPts val="3000"/>
              <a:buNone/>
              <a:defRPr sz="3000">
                <a:solidFill>
                  <a:schemeClr val="dk2"/>
                </a:solidFill>
              </a:defRPr>
            </a:lvl6pPr>
            <a:lvl7pPr lvl="6" algn="ctr">
              <a:spcBef>
                <a:spcPts val="0"/>
              </a:spcBef>
              <a:spcAft>
                <a:spcPts val="0"/>
              </a:spcAft>
              <a:buClr>
                <a:schemeClr val="dk2"/>
              </a:buClr>
              <a:buSzPts val="3000"/>
              <a:buNone/>
              <a:defRPr sz="3000">
                <a:solidFill>
                  <a:schemeClr val="dk2"/>
                </a:solidFill>
              </a:defRPr>
            </a:lvl7pPr>
            <a:lvl8pPr lvl="7" algn="ctr">
              <a:spcBef>
                <a:spcPts val="0"/>
              </a:spcBef>
              <a:spcAft>
                <a:spcPts val="0"/>
              </a:spcAft>
              <a:buClr>
                <a:schemeClr val="dk2"/>
              </a:buClr>
              <a:buSzPts val="3000"/>
              <a:buNone/>
              <a:defRPr sz="3000">
                <a:solidFill>
                  <a:schemeClr val="dk2"/>
                </a:solidFill>
              </a:defRPr>
            </a:lvl8pPr>
            <a:lvl9pPr lvl="8" algn="ctr">
              <a:spcBef>
                <a:spcPts val="0"/>
              </a:spcBef>
              <a:spcAft>
                <a:spcPts val="0"/>
              </a:spcAft>
              <a:buClr>
                <a:schemeClr val="dk2"/>
              </a:buClr>
              <a:buSzPts val="3000"/>
              <a:buNone/>
              <a:defRPr sz="3000">
                <a:solidFill>
                  <a:schemeClr val="dk2"/>
                </a:solidFill>
              </a:defRPr>
            </a:lvl9pPr>
          </a:lstStyle>
          <a:p/>
        </p:txBody>
      </p:sp>
      <p:sp>
        <p:nvSpPr>
          <p:cNvPr id="11" name="Google Shape;11;p2"/>
          <p:cNvSpPr txBox="1"/>
          <p:nvPr>
            <p:ph type="ctrTitle"/>
          </p:nvPr>
        </p:nvSpPr>
        <p:spPr>
          <a:xfrm>
            <a:off x="685800" y="1583342"/>
            <a:ext cx="7772400" cy="11598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2" name="Google Shape;12;p2"/>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5" name="Google Shape;15;p3"/>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6" name="Google Shape;16;p3"/>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7" name="Shape 17"/>
        <p:cNvGrpSpPr/>
        <p:nvPr/>
      </p:nvGrpSpPr>
      <p:grpSpPr>
        <a:xfrm>
          <a:off x="0" y="0"/>
          <a:ext cx="0" cy="0"/>
          <a:chOff x="0" y="0"/>
          <a:chExt cx="0" cy="0"/>
        </a:xfrm>
      </p:grpSpPr>
      <p:sp>
        <p:nvSpPr>
          <p:cNvPr id="18" name="Google Shape;18;p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9" name="Google Shape;19;p4"/>
          <p:cNvSpPr txBox="1"/>
          <p:nvPr>
            <p:ph idx="1" type="body"/>
          </p:nvPr>
        </p:nvSpPr>
        <p:spPr>
          <a:xfrm>
            <a:off x="457200" y="1200150"/>
            <a:ext cx="39945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0" name="Google Shape;20;p4"/>
          <p:cNvSpPr txBox="1"/>
          <p:nvPr>
            <p:ph idx="2" type="body"/>
          </p:nvPr>
        </p:nvSpPr>
        <p:spPr>
          <a:xfrm>
            <a:off x="4692274" y="1200150"/>
            <a:ext cx="39945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1" name="Google Shape;21;p4"/>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4" name="Google Shape;24;p5"/>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5" name="Shape 25"/>
        <p:cNvGrpSpPr/>
        <p:nvPr/>
      </p:nvGrpSpPr>
      <p:grpSpPr>
        <a:xfrm>
          <a:off x="0" y="0"/>
          <a:ext cx="0" cy="0"/>
          <a:chOff x="0" y="0"/>
          <a:chExt cx="0" cy="0"/>
        </a:xfrm>
      </p:grpSpPr>
      <p:sp>
        <p:nvSpPr>
          <p:cNvPr id="26" name="Google Shape;26;p6"/>
          <p:cNvSpPr txBox="1"/>
          <p:nvPr>
            <p:ph idx="1" type="body"/>
          </p:nvPr>
        </p:nvSpPr>
        <p:spPr>
          <a:xfrm>
            <a:off x="457200" y="4406309"/>
            <a:ext cx="8229600" cy="519600"/>
          </a:xfrm>
          <a:prstGeom prst="rect">
            <a:avLst/>
          </a:prstGeom>
        </p:spPr>
        <p:txBody>
          <a:bodyPr anchorCtr="0" anchor="t" bIns="91425" lIns="91425" spcFirstLastPara="1" rIns="91425" wrap="square" tIns="91425">
            <a:noAutofit/>
          </a:bodyPr>
          <a:lstStyle>
            <a:lvl1pPr indent="-228600" lvl="0" marL="457200" algn="ctr">
              <a:spcBef>
                <a:spcPts val="0"/>
              </a:spcBef>
              <a:spcAft>
                <a:spcPts val="0"/>
              </a:spcAft>
              <a:buClr>
                <a:schemeClr val="dk1"/>
              </a:buClr>
              <a:buSzPts val="1800"/>
              <a:buNone/>
              <a:defRPr sz="1800">
                <a:solidFill>
                  <a:schemeClr val="dk1"/>
                </a:solidFill>
              </a:defRPr>
            </a:lvl1pPr>
          </a:lstStyle>
          <a:p/>
        </p:txBody>
      </p:sp>
      <p:sp>
        <p:nvSpPr>
          <p:cNvPr id="27" name="Google Shape;27;p6"/>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 name="Shape 28"/>
        <p:cNvGrpSpPr/>
        <p:nvPr/>
      </p:nvGrpSpPr>
      <p:grpSpPr>
        <a:xfrm>
          <a:off x="0" y="0"/>
          <a:ext cx="0" cy="0"/>
          <a:chOff x="0" y="0"/>
          <a:chExt cx="0" cy="0"/>
        </a:xfrm>
      </p:grpSpPr>
      <p:sp>
        <p:nvSpPr>
          <p:cNvPr id="29" name="Google Shape;29;p7"/>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light-gradient">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1"/>
              </a:buClr>
              <a:buSzPts val="3600"/>
              <a:buNone/>
              <a:defRPr b="1" sz="3600">
                <a:solidFill>
                  <a:schemeClr val="dk1"/>
                </a:solidFill>
              </a:defRPr>
            </a:lvl1pPr>
            <a:lvl2pPr lvl="1">
              <a:spcBef>
                <a:spcPts val="0"/>
              </a:spcBef>
              <a:spcAft>
                <a:spcPts val="0"/>
              </a:spcAft>
              <a:buClr>
                <a:schemeClr val="dk1"/>
              </a:buClr>
              <a:buSzPts val="3600"/>
              <a:buNone/>
              <a:defRPr b="1" sz="3600">
                <a:solidFill>
                  <a:schemeClr val="dk1"/>
                </a:solidFill>
              </a:defRPr>
            </a:lvl2pPr>
            <a:lvl3pPr lvl="2">
              <a:spcBef>
                <a:spcPts val="0"/>
              </a:spcBef>
              <a:spcAft>
                <a:spcPts val="0"/>
              </a:spcAft>
              <a:buClr>
                <a:schemeClr val="dk1"/>
              </a:buClr>
              <a:buSzPts val="3600"/>
              <a:buNone/>
              <a:defRPr b="1" sz="3600">
                <a:solidFill>
                  <a:schemeClr val="dk1"/>
                </a:solidFill>
              </a:defRPr>
            </a:lvl3pPr>
            <a:lvl4pPr lvl="3">
              <a:spcBef>
                <a:spcPts val="0"/>
              </a:spcBef>
              <a:spcAft>
                <a:spcPts val="0"/>
              </a:spcAft>
              <a:buClr>
                <a:schemeClr val="dk1"/>
              </a:buClr>
              <a:buSzPts val="3600"/>
              <a:buNone/>
              <a:defRPr b="1" sz="3600">
                <a:solidFill>
                  <a:schemeClr val="dk1"/>
                </a:solidFill>
              </a:defRPr>
            </a:lvl4pPr>
            <a:lvl5pPr lvl="4">
              <a:spcBef>
                <a:spcPts val="0"/>
              </a:spcBef>
              <a:spcAft>
                <a:spcPts val="0"/>
              </a:spcAft>
              <a:buClr>
                <a:schemeClr val="dk1"/>
              </a:buClr>
              <a:buSzPts val="3600"/>
              <a:buNone/>
              <a:defRPr b="1" sz="3600">
                <a:solidFill>
                  <a:schemeClr val="dk1"/>
                </a:solidFill>
              </a:defRPr>
            </a:lvl5pPr>
            <a:lvl6pPr lvl="5">
              <a:spcBef>
                <a:spcPts val="0"/>
              </a:spcBef>
              <a:spcAft>
                <a:spcPts val="0"/>
              </a:spcAft>
              <a:buClr>
                <a:schemeClr val="dk1"/>
              </a:buClr>
              <a:buSzPts val="3600"/>
              <a:buNone/>
              <a:defRPr b="1" sz="3600">
                <a:solidFill>
                  <a:schemeClr val="dk1"/>
                </a:solidFill>
              </a:defRPr>
            </a:lvl6pPr>
            <a:lvl7pPr lvl="6">
              <a:spcBef>
                <a:spcPts val="0"/>
              </a:spcBef>
              <a:spcAft>
                <a:spcPts val="0"/>
              </a:spcAft>
              <a:buClr>
                <a:schemeClr val="dk1"/>
              </a:buClr>
              <a:buSzPts val="3600"/>
              <a:buNone/>
              <a:defRPr b="1" sz="3600">
                <a:solidFill>
                  <a:schemeClr val="dk1"/>
                </a:solidFill>
              </a:defRPr>
            </a:lvl7pPr>
            <a:lvl8pPr lvl="7">
              <a:spcBef>
                <a:spcPts val="0"/>
              </a:spcBef>
              <a:spcAft>
                <a:spcPts val="0"/>
              </a:spcAft>
              <a:buClr>
                <a:schemeClr val="dk1"/>
              </a:buClr>
              <a:buSzPts val="3600"/>
              <a:buNone/>
              <a:defRPr b="1" sz="3600">
                <a:solidFill>
                  <a:schemeClr val="dk1"/>
                </a:solidFill>
              </a:defRPr>
            </a:lvl8pPr>
            <a:lvl9pPr lvl="8">
              <a:spcBef>
                <a:spcPts val="0"/>
              </a:spcBef>
              <a:spcAft>
                <a:spcPts val="0"/>
              </a:spcAft>
              <a:buClr>
                <a:schemeClr val="dk1"/>
              </a:buClr>
              <a:buSzPts val="3600"/>
              <a:buNone/>
              <a:defRPr b="1" sz="3600">
                <a:solidFill>
                  <a:schemeClr val="dk1"/>
                </a:solidFill>
              </a:defRPr>
            </a:lvl9pPr>
          </a:lstStyle>
          <a:p/>
        </p:txBody>
      </p:sp>
      <p:sp>
        <p:nvSpPr>
          <p:cNvPr id="7" name="Google Shape;7;p1"/>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noAutofit/>
          </a:bodyPr>
          <a:lstStyle>
            <a:lvl1pPr indent="-419100" lvl="0" marL="457200">
              <a:spcBef>
                <a:spcPts val="600"/>
              </a:spcBef>
              <a:spcAft>
                <a:spcPts val="0"/>
              </a:spcAft>
              <a:buSzPts val="3000"/>
              <a:buChar char="●"/>
              <a:defRPr sz="30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8" name="Google Shape;8;p1"/>
          <p:cNvSpPr txBox="1"/>
          <p:nvPr>
            <p:ph idx="12" type="sldNum"/>
          </p:nvPr>
        </p:nvSpPr>
        <p:spPr>
          <a:xfrm>
            <a:off x="8556791" y="4749851"/>
            <a:ext cx="548700" cy="393600"/>
          </a:xfrm>
          <a:prstGeom prst="rect">
            <a:avLst/>
          </a:prstGeom>
          <a:noFill/>
          <a:ln>
            <a:noFill/>
          </a:ln>
        </p:spPr>
        <p:txBody>
          <a:bodyPr anchorCtr="0" anchor="ctr" bIns="91425" lIns="91425" spcFirstLastPara="1" rIns="91425" wrap="square" tIns="91425">
            <a:noAutofit/>
          </a:bodyPr>
          <a:lstStyle>
            <a:lvl1pPr lvl="0" algn="r">
              <a:buNone/>
              <a:defRPr sz="1300">
                <a:solidFill>
                  <a:schemeClr val="dk1"/>
                </a:solidFill>
              </a:defRPr>
            </a:lvl1pPr>
            <a:lvl2pPr lvl="1" algn="r">
              <a:buNone/>
              <a:defRPr sz="1300">
                <a:solidFill>
                  <a:schemeClr val="dk1"/>
                </a:solidFill>
              </a:defRPr>
            </a:lvl2pPr>
            <a:lvl3pPr lvl="2" algn="r">
              <a:buNone/>
              <a:defRPr sz="1300">
                <a:solidFill>
                  <a:schemeClr val="dk1"/>
                </a:solidFill>
              </a:defRPr>
            </a:lvl3pPr>
            <a:lvl4pPr lvl="3" algn="r">
              <a:buNone/>
              <a:defRPr sz="1300">
                <a:solidFill>
                  <a:schemeClr val="dk1"/>
                </a:solidFill>
              </a:defRPr>
            </a:lvl4pPr>
            <a:lvl5pPr lvl="4" algn="r">
              <a:buNone/>
              <a:defRPr sz="1300">
                <a:solidFill>
                  <a:schemeClr val="dk1"/>
                </a:solidFill>
              </a:defRPr>
            </a:lvl5pPr>
            <a:lvl6pPr lvl="5" algn="r">
              <a:buNone/>
              <a:defRPr sz="1300">
                <a:solidFill>
                  <a:schemeClr val="dk1"/>
                </a:solidFill>
              </a:defRPr>
            </a:lvl6pPr>
            <a:lvl7pPr lvl="6" algn="r">
              <a:buNone/>
              <a:defRPr sz="1300">
                <a:solidFill>
                  <a:schemeClr val="dk1"/>
                </a:solidFill>
              </a:defRPr>
            </a:lvl7pPr>
            <a:lvl8pPr lvl="7" algn="r">
              <a:buNone/>
              <a:defRPr sz="1300">
                <a:solidFill>
                  <a:schemeClr val="dk1"/>
                </a:solidFill>
              </a:defRPr>
            </a:lvl8pPr>
            <a:lvl9pPr lvl="8" algn="r">
              <a:buNone/>
              <a:defRPr sz="13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3" name="Shape 33"/>
        <p:cNvGrpSpPr/>
        <p:nvPr/>
      </p:nvGrpSpPr>
      <p:grpSpPr>
        <a:xfrm>
          <a:off x="0" y="0"/>
          <a:ext cx="0" cy="0"/>
          <a:chOff x="0" y="0"/>
          <a:chExt cx="0" cy="0"/>
        </a:xfrm>
      </p:grpSpPr>
      <p:sp>
        <p:nvSpPr>
          <p:cNvPr id="34" name="Google Shape;34;p8"/>
          <p:cNvSpPr/>
          <p:nvPr/>
        </p:nvSpPr>
        <p:spPr>
          <a:xfrm>
            <a:off x="1844850" y="1945800"/>
            <a:ext cx="5454300" cy="12519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8"/>
          <p:cNvSpPr txBox="1"/>
          <p:nvPr/>
        </p:nvSpPr>
        <p:spPr>
          <a:xfrm>
            <a:off x="1844850" y="2050500"/>
            <a:ext cx="5454300" cy="10425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rgbClr val="000000"/>
              </a:buClr>
              <a:buSzPts val="1100"/>
              <a:buFont typeface="Arial"/>
              <a:buNone/>
            </a:pPr>
            <a:r>
              <a:rPr lang="en" sz="3100">
                <a:solidFill>
                  <a:schemeClr val="dk1"/>
                </a:solidFill>
                <a:latin typeface="Poppins"/>
                <a:ea typeface="Poppins"/>
                <a:cs typeface="Poppins"/>
                <a:sym typeface="Poppins"/>
              </a:rPr>
              <a:t>20 Tips for Securing Your Online Presence</a:t>
            </a:r>
            <a:endParaRPr sz="3400">
              <a:solidFill>
                <a:schemeClr val="dk1"/>
              </a:solidFill>
              <a:latin typeface="Poppins"/>
              <a:ea typeface="Poppins"/>
              <a:cs typeface="Poppins"/>
              <a:sym typeface="Poppins"/>
            </a:endParaRPr>
          </a:p>
        </p:txBody>
      </p:sp>
      <p:cxnSp>
        <p:nvCxnSpPr>
          <p:cNvPr id="36" name="Google Shape;36;p8"/>
          <p:cNvCxnSpPr/>
          <p:nvPr/>
        </p:nvCxnSpPr>
        <p:spPr>
          <a:xfrm rot="10800000">
            <a:off x="7181975" y="-742700"/>
            <a:ext cx="14100" cy="210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#9</a:t>
            </a:r>
            <a:endParaRPr>
              <a:latin typeface="Pacifico"/>
              <a:ea typeface="Pacifico"/>
              <a:cs typeface="Pacifico"/>
              <a:sym typeface="Pacifico"/>
            </a:endParaRPr>
          </a:p>
        </p:txBody>
      </p:sp>
      <p:sp>
        <p:nvSpPr>
          <p:cNvPr id="90" name="Google Shape;90;p17"/>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solidFill>
                  <a:schemeClr val="dk1"/>
                </a:solidFill>
              </a:rPr>
              <a:t>Back Up Your Data Regularly</a:t>
            </a:r>
            <a:endParaRPr b="1">
              <a:solidFill>
                <a:schemeClr val="dk1"/>
              </a:solidFill>
            </a:endParaRPr>
          </a:p>
          <a:p>
            <a:pPr indent="0" lvl="0" marL="0" rtl="0" algn="ctr">
              <a:spcBef>
                <a:spcPts val="600"/>
              </a:spcBef>
              <a:spcAft>
                <a:spcPts val="0"/>
              </a:spcAft>
              <a:buClr>
                <a:schemeClr val="dk1"/>
              </a:buClr>
              <a:buSzPts val="1100"/>
              <a:buFont typeface="Arial"/>
              <a:buNone/>
            </a:pPr>
            <a:r>
              <a:t/>
            </a:r>
            <a:endParaRPr b="1">
              <a:solidFill>
                <a:schemeClr val="dk1"/>
              </a:solidFill>
            </a:endParaRPr>
          </a:p>
          <a:p>
            <a:pPr indent="0" lvl="0" marL="0" rtl="0" algn="ctr">
              <a:spcBef>
                <a:spcPts val="600"/>
              </a:spcBef>
              <a:spcAft>
                <a:spcPts val="0"/>
              </a:spcAft>
              <a:buClr>
                <a:schemeClr val="dk1"/>
              </a:buClr>
              <a:buSzPts val="1100"/>
              <a:buFont typeface="Arial"/>
              <a:buNone/>
            </a:pPr>
            <a:r>
              <a:rPr lang="en" sz="2800">
                <a:solidFill>
                  <a:schemeClr val="dk1"/>
                </a:solidFill>
              </a:rPr>
              <a:t>Backing up your data on a regular basis to an external hard drive or cloud storage will help protect you against data loss even if you fall victim to a cyber attack. This way you can be able to retrieve the data and easily restore it to a new system.</a:t>
            </a:r>
            <a:endParaRPr sz="2800">
              <a:solidFill>
                <a:schemeClr val="dk1"/>
              </a:solidFill>
            </a:endParaRPr>
          </a:p>
          <a:p>
            <a:pPr indent="0" lvl="0" marL="0" rtl="0" algn="ctr">
              <a:spcBef>
                <a:spcPts val="600"/>
              </a:spcBef>
              <a:spcAft>
                <a:spcPts val="0"/>
              </a:spcAft>
              <a:buClr>
                <a:schemeClr val="dk1"/>
              </a:buClr>
              <a:buSzPts val="1100"/>
              <a:buFont typeface="Arial"/>
              <a:buNone/>
            </a:pPr>
            <a:r>
              <a:t/>
            </a:r>
            <a:endParaRPr>
              <a:solidFill>
                <a:schemeClr val="dk1"/>
              </a:solidFill>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8"/>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#10</a:t>
            </a:r>
            <a:endParaRPr>
              <a:latin typeface="Pacifico"/>
              <a:ea typeface="Pacifico"/>
              <a:cs typeface="Pacifico"/>
              <a:sym typeface="Pacifico"/>
            </a:endParaRPr>
          </a:p>
        </p:txBody>
      </p:sp>
      <p:sp>
        <p:nvSpPr>
          <p:cNvPr id="96" name="Google Shape;96;p18"/>
          <p:cNvSpPr txBox="1"/>
          <p:nvPr>
            <p:ph idx="1" type="body"/>
          </p:nvPr>
        </p:nvSpPr>
        <p:spPr>
          <a:xfrm>
            <a:off x="457200" y="11870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Educate Yourself on Scams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500"/>
              <a:t>Be sure to keep yourself in the loop about common online scams. These include, but are not limited to, phishing, social engineering, and malware. Awareness can help you avoid becoming another victim.</a:t>
            </a:r>
            <a:endParaRPr sz="25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#11</a:t>
            </a:r>
            <a:endParaRPr>
              <a:latin typeface="Pacifico"/>
              <a:ea typeface="Pacifico"/>
              <a:cs typeface="Pacifico"/>
              <a:sym typeface="Pacifico"/>
            </a:endParaRPr>
          </a:p>
        </p:txBody>
      </p:sp>
      <p:sp>
        <p:nvSpPr>
          <p:cNvPr id="102" name="Google Shape;102;p19"/>
          <p:cNvSpPr txBox="1"/>
          <p:nvPr>
            <p:ph idx="1" type="body"/>
          </p:nvPr>
        </p:nvSpPr>
        <p:spPr>
          <a:xfrm>
            <a:off x="457200" y="384950"/>
            <a:ext cx="8229600" cy="4437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Use Encrypted Messaging Apps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For private conversations you want to use messaging apps that feature end to end encryption.</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#12</a:t>
            </a:r>
            <a:endParaRPr>
              <a:latin typeface="Pacifico"/>
              <a:ea typeface="Pacifico"/>
              <a:cs typeface="Pacifico"/>
              <a:sym typeface="Pacifico"/>
            </a:endParaRPr>
          </a:p>
        </p:txBody>
      </p:sp>
      <p:sp>
        <p:nvSpPr>
          <p:cNvPr id="108" name="Google Shape;108;p20"/>
          <p:cNvSpPr txBox="1"/>
          <p:nvPr>
            <p:ph idx="1" type="body"/>
          </p:nvPr>
        </p:nvSpPr>
        <p:spPr>
          <a:xfrm>
            <a:off x="457200" y="387450"/>
            <a:ext cx="8229600" cy="418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Check for HTTPS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When visiting a website.Check for HTTPS.In the address bar. The S indicates that the connection will be secure.</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#13</a:t>
            </a:r>
            <a:endParaRPr>
              <a:latin typeface="Pacifico"/>
              <a:ea typeface="Pacifico"/>
              <a:cs typeface="Pacifico"/>
              <a:sym typeface="Pacifico"/>
            </a:endParaRPr>
          </a:p>
        </p:txBody>
      </p:sp>
      <p:sp>
        <p:nvSpPr>
          <p:cNvPr id="114" name="Google Shape;114;p21"/>
          <p:cNvSpPr txBox="1"/>
          <p:nvPr>
            <p:ph idx="1" type="body"/>
          </p:nvPr>
        </p:nvSpPr>
        <p:spPr>
          <a:xfrm>
            <a:off x="531875" y="472050"/>
            <a:ext cx="8229600" cy="4564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Secure Smart Devices Accordingly</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Use any smart devices. It is important to utilize strong passwords and also regular software updates. Shut off any features that you may not be using to minimize any risks.</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2"/>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#14</a:t>
            </a:r>
            <a:endParaRPr>
              <a:latin typeface="Pacifico"/>
              <a:ea typeface="Pacifico"/>
              <a:cs typeface="Pacifico"/>
              <a:sym typeface="Pacifico"/>
            </a:endParaRPr>
          </a:p>
        </p:txBody>
      </p:sp>
      <p:sp>
        <p:nvSpPr>
          <p:cNvPr id="120" name="Google Shape;120;p22"/>
          <p:cNvSpPr txBox="1"/>
          <p:nvPr>
            <p:ph idx="1" type="body"/>
          </p:nvPr>
        </p:nvSpPr>
        <p:spPr>
          <a:xfrm>
            <a:off x="457200" y="429600"/>
            <a:ext cx="8229600" cy="4093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Use Secure Browsers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 browser That focuses on security and privacy Work as one of your best tools.Especially when it has features like ad blockers and private browsing.</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#15</a:t>
            </a:r>
            <a:endParaRPr>
              <a:latin typeface="Pacifico"/>
              <a:ea typeface="Pacifico"/>
              <a:cs typeface="Pacifico"/>
              <a:sym typeface="Pacifico"/>
            </a:endParaRPr>
          </a:p>
        </p:txBody>
      </p:sp>
      <p:sp>
        <p:nvSpPr>
          <p:cNvPr id="126" name="Google Shape;126;p23"/>
          <p:cNvSpPr txBox="1"/>
          <p:nvPr>
            <p:ph idx="1" type="body"/>
          </p:nvPr>
        </p:nvSpPr>
        <p:spPr>
          <a:xfrm>
            <a:off x="556000" y="549250"/>
            <a:ext cx="8229600" cy="4354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Limit App Permissions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Be sure to review the app permissions and also restrict any unnecessary access to your data.This also includes permissions to reveal your location, microphone, and contact information.</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#16</a:t>
            </a:r>
            <a:endParaRPr>
              <a:latin typeface="Pacifico"/>
              <a:ea typeface="Pacifico"/>
              <a:cs typeface="Pacifico"/>
              <a:sym typeface="Pacifico"/>
            </a:endParaRPr>
          </a:p>
        </p:txBody>
      </p:sp>
      <p:sp>
        <p:nvSpPr>
          <p:cNvPr id="132" name="Google Shape;132;p24"/>
          <p:cNvSpPr txBox="1"/>
          <p:nvPr>
            <p:ph idx="1" type="body"/>
          </p:nvPr>
        </p:nvSpPr>
        <p:spPr>
          <a:xfrm>
            <a:off x="510900" y="563025"/>
            <a:ext cx="8229600" cy="4123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Be Careful with Downloads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Sure to download software and apps from trusted sources. Do not download any email attachments from senders that are unknown to you.</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#17</a:t>
            </a:r>
            <a:endParaRPr>
              <a:latin typeface="Pacifico"/>
              <a:ea typeface="Pacifico"/>
              <a:cs typeface="Pacifico"/>
              <a:sym typeface="Pacifico"/>
            </a:endParaRPr>
          </a:p>
        </p:txBody>
      </p:sp>
      <p:sp>
        <p:nvSpPr>
          <p:cNvPr id="138" name="Google Shape;138;p25"/>
          <p:cNvSpPr txBox="1"/>
          <p:nvPr>
            <p:ph idx="1" type="body"/>
          </p:nvPr>
        </p:nvSpPr>
        <p:spPr>
          <a:xfrm>
            <a:off x="648550" y="432375"/>
            <a:ext cx="8229600" cy="4161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Create Guest Networks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If you have smart Devices Or guess who want to use your Wi-Fi, Be sure to create a separate guest network. This will ensure that your primary network will be even more secure.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#18</a:t>
            </a:r>
            <a:endParaRPr>
              <a:latin typeface="Pacifico"/>
              <a:ea typeface="Pacifico"/>
              <a:cs typeface="Pacifico"/>
              <a:sym typeface="Pacifico"/>
            </a:endParaRPr>
          </a:p>
        </p:txBody>
      </p:sp>
      <p:sp>
        <p:nvSpPr>
          <p:cNvPr id="144" name="Google Shape;144;p26"/>
          <p:cNvSpPr txBox="1"/>
          <p:nvPr>
            <p:ph idx="1" type="body"/>
          </p:nvPr>
        </p:nvSpPr>
        <p:spPr>
          <a:xfrm>
            <a:off x="361125" y="517325"/>
            <a:ext cx="8229600" cy="41013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Log Out of Accounts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Always log out of any accounts that you use after you're done with them. This is especially if you are using a public or shared computer.</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a:t>
            </a:r>
            <a:endParaRPr>
              <a:latin typeface="Pacifico"/>
              <a:ea typeface="Pacifico"/>
              <a:cs typeface="Pacifico"/>
              <a:sym typeface="Pacifico"/>
            </a:endParaRPr>
          </a:p>
        </p:txBody>
      </p:sp>
      <p:sp>
        <p:nvSpPr>
          <p:cNvPr id="42" name="Google Shape;42;p9"/>
          <p:cNvSpPr txBox="1"/>
          <p:nvPr>
            <p:ph idx="1" type="body"/>
          </p:nvPr>
        </p:nvSpPr>
        <p:spPr>
          <a:xfrm>
            <a:off x="457200" y="1128425"/>
            <a:ext cx="8229600" cy="376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Use Strong, Unique Passwords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sz="2800"/>
              <a:t>Be sure to use passwords that are complex and unique for every account. Each one should contain a combination of letters, numbers and special symbols to ensure stronger security. </a:t>
            </a:r>
            <a:endParaRPr sz="2800"/>
          </a:p>
          <a:p>
            <a:pPr indent="0" lvl="0" marL="0" rtl="0" algn="ctr">
              <a:spcBef>
                <a:spcPts val="600"/>
              </a:spcBef>
              <a:spcAft>
                <a:spcPts val="0"/>
              </a:spcAft>
              <a:buClr>
                <a:schemeClr val="dk1"/>
              </a:buClr>
              <a:buSzPts val="1100"/>
              <a:buFont typeface="Arial"/>
              <a:buNone/>
            </a:pPr>
            <a:r>
              <a:t/>
            </a:r>
            <a:endParaRPr sz="2800"/>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rPr lang="en"/>
              <a:t> </a:t>
            </a:r>
            <a:endParaRPr/>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#19</a:t>
            </a:r>
            <a:endParaRPr>
              <a:latin typeface="Pacifico"/>
              <a:ea typeface="Pacifico"/>
              <a:cs typeface="Pacifico"/>
              <a:sym typeface="Pacifico"/>
            </a:endParaRPr>
          </a:p>
        </p:txBody>
      </p:sp>
      <p:sp>
        <p:nvSpPr>
          <p:cNvPr id="150" name="Google Shape;150;p27"/>
          <p:cNvSpPr txBox="1"/>
          <p:nvPr>
            <p:ph idx="1" type="body"/>
          </p:nvPr>
        </p:nvSpPr>
        <p:spPr>
          <a:xfrm>
            <a:off x="457200" y="446125"/>
            <a:ext cx="8229600" cy="43764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Review Your Security Settings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Regularly check and adjust the security settings on each of the devices that you use. Do the same to your accounts so they are set up for maximum protection.</a:t>
            </a:r>
            <a:endParaRPr/>
          </a:p>
          <a:p>
            <a:pPr indent="0" lvl="0" marL="0" rtl="0" algn="ctr">
              <a:spcBef>
                <a:spcPts val="600"/>
              </a:spcBef>
              <a:spcAft>
                <a:spcPts val="0"/>
              </a:spcAft>
              <a:buClr>
                <a:schemeClr val="dk1"/>
              </a:buClr>
              <a:buSzPts val="1100"/>
              <a:buFont typeface="Arial"/>
              <a:buNone/>
            </a:pPr>
            <a:r>
              <a:rPr lang="en"/>
              <a:t>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8"/>
          <p:cNvSpPr txBox="1"/>
          <p:nvPr>
            <p:ph type="title"/>
          </p:nvPr>
        </p:nvSpPr>
        <p:spPr>
          <a:xfrm>
            <a:off x="457200" y="165001"/>
            <a:ext cx="8229600" cy="72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#20</a:t>
            </a:r>
            <a:endParaRPr>
              <a:latin typeface="Pacifico"/>
              <a:ea typeface="Pacifico"/>
              <a:cs typeface="Pacifico"/>
              <a:sym typeface="Pacifico"/>
            </a:endParaRPr>
          </a:p>
        </p:txBody>
      </p:sp>
      <p:sp>
        <p:nvSpPr>
          <p:cNvPr id="156" name="Google Shape;156;p28"/>
          <p:cNvSpPr txBox="1"/>
          <p:nvPr>
            <p:ph idx="1" type="body"/>
          </p:nvPr>
        </p:nvSpPr>
        <p:spPr>
          <a:xfrm>
            <a:off x="523975" y="427300"/>
            <a:ext cx="8292900" cy="4374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Educate Others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One of the best ways to stop cyber attacks is to make other people aware. Be sure to inform your family, friends and employees, assuming you own a business, to help them secure their online presence as well.The more people apply to these practices, the better.</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a:p>
          <a:p>
            <a:pPr indent="457200" lvl="0" marL="0" rtl="0" algn="l">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sp>
        <p:nvSpPr>
          <p:cNvPr id="47" name="Google Shape;47;p10"/>
          <p:cNvSpPr txBox="1"/>
          <p:nvPr>
            <p:ph type="title"/>
          </p:nvPr>
        </p:nvSpPr>
        <p:spPr>
          <a:xfrm>
            <a:off x="457200" y="7765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a:t>
            </a:r>
            <a:endParaRPr>
              <a:latin typeface="Pacifico"/>
              <a:ea typeface="Pacifico"/>
              <a:cs typeface="Pacifico"/>
              <a:sym typeface="Pacifico"/>
            </a:endParaRPr>
          </a:p>
        </p:txBody>
      </p:sp>
      <p:sp>
        <p:nvSpPr>
          <p:cNvPr id="48" name="Google Shape;48;p10"/>
          <p:cNvSpPr txBox="1"/>
          <p:nvPr>
            <p:ph idx="1" type="body"/>
          </p:nvPr>
        </p:nvSpPr>
        <p:spPr>
          <a:xfrm>
            <a:off x="457200" y="622725"/>
            <a:ext cx="8229600" cy="4446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Enable Two-Factor Authentication (2FA)</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800"/>
              <a:t>To add an extra layer of security.Enable 2FA wherever it's possible. This ensures that you have an extra layer of protection against unauthorized access. It will be sent as a code to your phone or email.</a:t>
            </a:r>
            <a:endParaRPr sz="28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1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#3</a:t>
            </a:r>
            <a:endParaRPr>
              <a:latin typeface="Pacifico"/>
              <a:ea typeface="Pacifico"/>
              <a:cs typeface="Pacifico"/>
              <a:sym typeface="Pacifico"/>
            </a:endParaRPr>
          </a:p>
        </p:txBody>
      </p:sp>
      <p:sp>
        <p:nvSpPr>
          <p:cNvPr id="54" name="Google Shape;54;p11"/>
          <p:cNvSpPr txBox="1"/>
          <p:nvPr>
            <p:ph idx="1" type="body"/>
          </p:nvPr>
        </p:nvSpPr>
        <p:spPr>
          <a:xfrm>
            <a:off x="457200" y="11665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Keep Software Updated</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700"/>
              <a:t>Be sure to update your software regularly. This includes your operating systems, apps, browsers, and additional software you may be using. If necessary, enable automatic updates.</a:t>
            </a:r>
            <a:endParaRPr sz="27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a:p>
          <a:p>
            <a:pPr indent="457200" lvl="0" marL="0" rtl="0" algn="l">
              <a:spcBef>
                <a:spcPts val="600"/>
              </a:spcBef>
              <a:spcAft>
                <a:spcPts val="0"/>
              </a:spcAft>
              <a:buNone/>
            </a:pPr>
            <a:r>
              <a:t/>
            </a:r>
            <a:endParaRPr b="1"/>
          </a:p>
          <a:p>
            <a:pPr indent="457200" lvl="0" marL="0" rtl="0" algn="l">
              <a:spcBef>
                <a:spcPts val="600"/>
              </a:spcBef>
              <a:spcAft>
                <a:spcPts val="0"/>
              </a:spcAft>
              <a:buNone/>
            </a:pPr>
            <a:r>
              <a:t/>
            </a:r>
            <a:endParaRPr b="1"/>
          </a:p>
          <a:p>
            <a:pPr indent="0" lvl="0" marL="0" rtl="0" algn="l">
              <a:spcBef>
                <a:spcPts val="6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2"/>
          <p:cNvSpPr txBox="1"/>
          <p:nvPr>
            <p:ph type="title"/>
          </p:nvPr>
        </p:nvSpPr>
        <p:spPr>
          <a:xfrm>
            <a:off x="457200" y="379126"/>
            <a:ext cx="8229600" cy="696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#4</a:t>
            </a:r>
            <a:endParaRPr>
              <a:latin typeface="Pacifico"/>
              <a:ea typeface="Pacifico"/>
              <a:cs typeface="Pacifico"/>
              <a:sym typeface="Pacifico"/>
            </a:endParaRPr>
          </a:p>
        </p:txBody>
      </p:sp>
      <p:sp>
        <p:nvSpPr>
          <p:cNvPr id="60" name="Google Shape;60;p12"/>
          <p:cNvSpPr txBox="1"/>
          <p:nvPr>
            <p:ph idx="1" type="body"/>
          </p:nvPr>
        </p:nvSpPr>
        <p:spPr>
          <a:xfrm>
            <a:off x="457200" y="499200"/>
            <a:ext cx="8229600" cy="4511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Be Wary of Public Wi-Fi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When using public Wi-Fi networks, please be sure to avoid accessing sensitive information. If you must, please use a VPN to encrypt your connection.</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sz="2400"/>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#5</a:t>
            </a:r>
            <a:endParaRPr>
              <a:latin typeface="Pacifico"/>
              <a:ea typeface="Pacifico"/>
              <a:cs typeface="Pacifico"/>
              <a:sym typeface="Pacifico"/>
            </a:endParaRPr>
          </a:p>
        </p:txBody>
      </p:sp>
      <p:sp>
        <p:nvSpPr>
          <p:cNvPr id="66" name="Google Shape;66;p13"/>
          <p:cNvSpPr txBox="1"/>
          <p:nvPr>
            <p:ph idx="1" type="body"/>
          </p:nvPr>
        </p:nvSpPr>
        <p:spPr>
          <a:xfrm>
            <a:off x="618150" y="1115575"/>
            <a:ext cx="8068800" cy="3526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Use a VPN</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400"/>
              <a:t>Virtual Private Network.Or VPN will encrypt your Internet connection to ensure that your data is private and secure. This can be useful when you're connected to a public network.</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4"/>
          <p:cNvSpPr txBox="1"/>
          <p:nvPr>
            <p:ph type="title"/>
          </p:nvPr>
        </p:nvSpPr>
        <p:spPr>
          <a:xfrm>
            <a:off x="457200" y="5760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#6</a:t>
            </a:r>
            <a:endParaRPr>
              <a:latin typeface="Pacifico"/>
              <a:ea typeface="Pacifico"/>
              <a:cs typeface="Pacifico"/>
              <a:sym typeface="Pacifico"/>
            </a:endParaRPr>
          </a:p>
        </p:txBody>
      </p:sp>
      <p:sp>
        <p:nvSpPr>
          <p:cNvPr id="72" name="Google Shape;72;p14"/>
          <p:cNvSpPr txBox="1"/>
          <p:nvPr>
            <p:ph idx="1" type="body"/>
          </p:nvPr>
        </p:nvSpPr>
        <p:spPr>
          <a:xfrm>
            <a:off x="457200" y="1002325"/>
            <a:ext cx="8229600" cy="3992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Monitor Your Accounts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Be sure to review your accounts on a regular basis for any unauthorized transactions or changes.Particularly your financial and online accounts that you use regularly. If you notice any suspicious activity, please report it immediately.</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None/>
            </a:pPr>
            <a:r>
              <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#7</a:t>
            </a:r>
            <a:endParaRPr>
              <a:latin typeface="Pacifico"/>
              <a:ea typeface="Pacifico"/>
              <a:cs typeface="Pacifico"/>
              <a:sym typeface="Pacifico"/>
            </a:endParaRPr>
          </a:p>
        </p:txBody>
      </p:sp>
      <p:sp>
        <p:nvSpPr>
          <p:cNvPr id="78" name="Google Shape;78;p15"/>
          <p:cNvSpPr txBox="1"/>
          <p:nvPr>
            <p:ph idx="1" type="body"/>
          </p:nvPr>
        </p:nvSpPr>
        <p:spPr>
          <a:xfrm>
            <a:off x="410525" y="528050"/>
            <a:ext cx="8229600" cy="4230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Watch Out for Phishing Scams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500"/>
              <a:t>Be cautious of any emails, messages or calls that are unsolicited. Especially when they're specifically asking for any sensitive information. You should verify the sender's authenticity.Before you hand over any data. </a:t>
            </a:r>
            <a:endParaRPr sz="25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#8</a:t>
            </a:r>
            <a:endParaRPr>
              <a:latin typeface="Pacifico"/>
              <a:ea typeface="Pacifico"/>
              <a:cs typeface="Pacifico"/>
              <a:sym typeface="Pacifico"/>
            </a:endParaRPr>
          </a:p>
        </p:txBody>
      </p:sp>
      <p:sp>
        <p:nvSpPr>
          <p:cNvPr id="84" name="Google Shape;84;p16"/>
          <p:cNvSpPr txBox="1"/>
          <p:nvPr>
            <p:ph idx="1" type="body"/>
          </p:nvPr>
        </p:nvSpPr>
        <p:spPr>
          <a:xfrm>
            <a:off x="457200" y="500050"/>
            <a:ext cx="8229600" cy="41301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Be Careful with Your Personal Information</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sz="2800"/>
              <a:t>You want to limit the amount of personal information that you share online. Be sure to adjust and review any privacy settings on platforms that you use, including social media.</a:t>
            </a:r>
            <a:endParaRPr sz="2700"/>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ight 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