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3.jpeg" ContentType="image/jpeg"/>
  <Override PartName="/ppt/media/image8.png" ContentType="image/pn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png" ContentType="image/pn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png" ContentType="image/png"/>
  <Override PartName="/ppt/media/image21.jpeg" ContentType="image/jpeg"/>
  <Override PartName="/ppt/media/image22.jpeg" ContentType="image/jpeg"/>
  <Override PartName="/ppt/media/image24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US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US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US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US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all">
                <a:latin typeface="Arial"/>
              </a:rPr>
              <a:t>Click to edit the title text format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Click to edit the outline text format</a:t>
            </a:r>
            <a:endParaRPr b="0" lang="en-US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 Narrow"/>
              </a:rPr>
              <a:t>Second Outline Level</a:t>
            </a:r>
            <a:endParaRPr b="0" lang="en-US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 Narrow"/>
              </a:rPr>
              <a:t>Third Outline Level</a:t>
            </a:r>
            <a:endParaRPr b="0" lang="en-US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 Narrow"/>
              </a:rPr>
              <a:t>Fourth Outline Level</a:t>
            </a:r>
            <a:endParaRPr b="0" lang="en-US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Fifth Outline Level</a:t>
            </a:r>
            <a:endParaRPr b="0" lang="en-US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Sixth Outline Level</a:t>
            </a:r>
            <a:endParaRPr b="0" lang="en-US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Seventh Outline Level</a:t>
            </a:r>
            <a:endParaRPr b="0" lang="en-US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2D4511BD-640B-486E-BC44-CB197A0F0B5E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8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8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8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3 Apps That Can Help You Meditate and De-Stress 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Many people used this app during the COVID-19 pandemic and it continues to become more popular.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Insight Timer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" descr=""/>
          <p:cNvPicPr/>
          <p:nvPr/>
        </p:nvPicPr>
        <p:blipFill>
          <a:blip r:embed="rId1"/>
          <a:stretch/>
        </p:blipFill>
        <p:spPr>
          <a:xfrm>
            <a:off x="360" y="105480"/>
            <a:ext cx="10079640" cy="5459400"/>
          </a:xfrm>
          <a:prstGeom prst="rect">
            <a:avLst/>
          </a:prstGeom>
          <a:ln>
            <a:noFill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 guides range from beginner to advanced, making it perfect for all skill levels.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 guides range from beginner to advanced, making it perfect for all skill levels.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There’s also a section for kids if you want to de-stress with them.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9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 guides range from beginner to advanced, making it perfect for all skill levels.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There’s also a section for kids if you want to de-stress with them.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Some of the guides have music which is perfect for those who like to do yoga or meditate with music.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1" name="TextShape 2"/>
          <p:cNvSpPr txBox="1"/>
          <p:nvPr/>
        </p:nvSpPr>
        <p:spPr>
          <a:xfrm>
            <a:off x="504000" y="1400040"/>
            <a:ext cx="9071640" cy="28699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Make sure to listen to some of the pep talks offered by Indian yogi Sadhguru or psychotherapist Anthony DeMello.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3" name="TextShape 2"/>
          <p:cNvSpPr txBox="1"/>
          <p:nvPr/>
        </p:nvSpPr>
        <p:spPr>
          <a:xfrm>
            <a:off x="504000" y="1400040"/>
            <a:ext cx="9071640" cy="28699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Make sure to listen to some of the pep talks offered by Indian yogi Sadhguru or psychotherapist Anthony DeMello.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There are also talks by many educators and other people who can give you tips.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Calm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" descr=""/>
          <p:cNvPicPr/>
          <p:nvPr/>
        </p:nvPicPr>
        <p:blipFill>
          <a:blip r:embed="rId1"/>
          <a:stretch/>
        </p:blipFill>
        <p:spPr>
          <a:xfrm>
            <a:off x="360" y="105480"/>
            <a:ext cx="10079640" cy="5459400"/>
          </a:xfrm>
          <a:prstGeom prst="rect">
            <a:avLst/>
          </a:prstGeom>
          <a:ln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" descr=""/>
          <p:cNvPicPr/>
          <p:nvPr/>
        </p:nvPicPr>
        <p:blipFill>
          <a:blip r:embed="rId1"/>
          <a:stretch/>
        </p:blipFill>
        <p:spPr>
          <a:xfrm>
            <a:off x="-152280" y="-624600"/>
            <a:ext cx="10376280" cy="6926400"/>
          </a:xfrm>
          <a:prstGeom prst="rect">
            <a:avLst/>
          </a:prstGeom>
          <a:ln>
            <a:noFill/>
          </a:ln>
        </p:spPr>
      </p:pic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7" name="TextShape 2"/>
          <p:cNvSpPr txBox="1"/>
          <p:nvPr/>
        </p:nvSpPr>
        <p:spPr>
          <a:xfrm>
            <a:off x="504000" y="1513080"/>
            <a:ext cx="9071640" cy="2643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can choose guides and videos based on what you want to learn whether it be anxiety, stress, or a desire to form better habits.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9" name="TextShape 2"/>
          <p:cNvSpPr txBox="1"/>
          <p:nvPr/>
        </p:nvSpPr>
        <p:spPr>
          <a:xfrm>
            <a:off x="504000" y="1513080"/>
            <a:ext cx="9071640" cy="2643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can choose guides and videos based on what you want to learn whether it be anxiety, stress, or a desire to form better habits.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There are also sleep stories by Matthew McConaughey which are meant to help you destress before bed.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1" name="TextShape 2"/>
          <p:cNvSpPr txBox="1"/>
          <p:nvPr/>
        </p:nvSpPr>
        <p:spPr>
          <a:xfrm>
            <a:off x="504000" y="1527480"/>
            <a:ext cx="9071640" cy="2615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It comes with a free seven-day trial followed by a $15 monthly fee or a $70 annual fee.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3" name="TextShape 2"/>
          <p:cNvSpPr txBox="1"/>
          <p:nvPr/>
        </p:nvSpPr>
        <p:spPr>
          <a:xfrm>
            <a:off x="504000" y="1527480"/>
            <a:ext cx="9071640" cy="2615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It comes with a free seven-day trial followed by a $15 monthly fee or a $70 annual fee. 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You can also buy a one-time $400 fee and use the app for the rest of your life.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2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There are many apps out there that you can download onto your mobile device.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4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There are many apps out there that you can download onto your mobile device.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In this tutorial, I will cover the 3 most helpful apps you can use for de-stressing.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6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There are many apps out there that you can download onto your mobile device.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In this tutorial, I will cover the 3 most helpful apps you can use for de-stressing.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Many of them will have meditation techniques that you can incorporate into your daily life.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Smiling Mind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" descr=""/>
          <p:cNvPicPr/>
          <p:nvPr/>
        </p:nvPicPr>
        <p:blipFill>
          <a:blip r:embed="rId1"/>
          <a:stretch/>
        </p:blipFill>
        <p:spPr>
          <a:xfrm>
            <a:off x="360" y="105480"/>
            <a:ext cx="10079640" cy="5459400"/>
          </a:xfrm>
          <a:prstGeom prst="rect">
            <a:avLst/>
          </a:prstGeom>
          <a:ln>
            <a:noFill/>
          </a:ln>
        </p:spPr>
      </p:pic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It was developed by psychologists and educators about mental health so you know it has all the proper and proven techniques to make sure you are      meditating correctly.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" descr=""/>
          <p:cNvPicPr/>
          <p:nvPr/>
        </p:nvPicPr>
        <p:blipFill>
          <a:blip r:embed="rId1"/>
          <a:stretch/>
        </p:blipFill>
        <p:spPr>
          <a:xfrm>
            <a:off x="3150360" y="360"/>
            <a:ext cx="3779280" cy="5669640"/>
          </a:xfrm>
          <a:prstGeom prst="rect">
            <a:avLst/>
          </a:prstGeom>
          <a:ln>
            <a:noFill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2022-12-06T10:16:49Z</dcterms:modified>
  <cp:revision>9</cp:revision>
  <dc:subject/>
  <dc:title/>
</cp:coreProperties>
</file>