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9.jpeg" ContentType="image/jpeg"/>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28.jpeg" ContentType="image/jpeg"/>
  <Override PartName="/ppt/media/image29.jpeg" ContentType="image/jpeg"/>
  <Override PartName="/ppt/media/image30.jpeg" ContentType="image/jpeg"/>
  <Override PartName="/ppt/media/image31.jpeg" ContentType="image/jpeg"/>
  <Override PartName="/ppt/media/image32.jpeg" ContentType="image/jpeg"/>
  <Override PartName="/ppt/media/image33.jpeg" ContentType="image/jpeg"/>
  <Override PartName="/ppt/media/image34.jpeg" ContentType="image/jpeg"/>
  <Override PartName="/ppt/media/image35.jpeg" ContentType="image/jpeg"/>
  <Override PartName="/ppt/media/image36.jpeg" ContentType="image/jpeg"/>
  <Override PartName="/ppt/media/image37.jpeg" ContentType="image/jpeg"/>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26.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_rels/slide9.xml.rels" ContentType="application/vnd.openxmlformats-package.relationships+xml"/>
  <Override PartName="/ppt/slides/_rels/slide35.xml.rels" ContentType="application/vnd.openxmlformats-package.relationships+xml"/>
  <Override PartName="/ppt/slides/_rels/slide1.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Lst>
  <p:sldSz cx="10080625" cy="567055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4"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25"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7"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9"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30"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2"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33"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34"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35"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36"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37"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4"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6"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8"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49"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3"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54"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55"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5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59"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1"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2"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63"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5"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66"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8"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9"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70"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71"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3"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74"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75"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76"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77"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78"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8"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2"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13"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14"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6"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17"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18"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0"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1"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2"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p:spPr>
        <p:txBody>
          <a:bodyPr lIns="0" rIns="0" tIns="0" bIns="0">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all">
                <a:latin typeface="Arial"/>
              </a:rPr>
              <a:t>Click to edit the title text format</a:t>
            </a:r>
            <a:endParaRPr b="0" lang="en-US" sz="4400" spc="-1" strike="noStrike" cap="all">
              <a:latin typeface="Arial"/>
            </a:endParaRPr>
          </a:p>
        </p:txBody>
      </p:sp>
      <p:sp>
        <p:nvSpPr>
          <p:cNvPr id="39" name="PlaceHolder 2"/>
          <p:cNvSpPr>
            <a:spLocks noGrp="1"/>
          </p:cNvSpPr>
          <p:nvPr>
            <p:ph type="body"/>
          </p:nvPr>
        </p:nvSpPr>
        <p:spPr>
          <a:xfrm>
            <a:off x="504000" y="1326600"/>
            <a:ext cx="9071640" cy="3288240"/>
          </a:xfrm>
          <a:prstGeom prst="rect">
            <a:avLst/>
          </a:prstGeom>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Click to edit the outline text format</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Second Outline Level</a:t>
            </a:r>
            <a:endParaRPr b="0" lang="en-US" sz="2800" spc="-1" strike="noStrike">
              <a:latin typeface="Arial Narrow"/>
            </a:endParaRPr>
          </a:p>
          <a:p>
            <a:pPr lvl="2" marL="1296000" indent="-288000">
              <a:spcBef>
                <a:spcPts val="850"/>
              </a:spcBef>
              <a:buClr>
                <a:srgbClr val="000000"/>
              </a:buClr>
              <a:buSzPct val="45000"/>
              <a:buFont typeface="Wingdings" charset="2"/>
              <a:buChar char=""/>
            </a:pPr>
            <a:r>
              <a:rPr b="0" lang="en-US" sz="2400" spc="-1" strike="noStrike">
                <a:latin typeface="Arial Narrow"/>
              </a:rPr>
              <a:t>Third Outline Level</a:t>
            </a:r>
            <a:endParaRPr b="0" lang="en-US" sz="2400" spc="-1" strike="noStrike">
              <a:latin typeface="Arial Narrow"/>
            </a:endParaRPr>
          </a:p>
          <a:p>
            <a:pPr lvl="3" marL="1728000" indent="-216000">
              <a:spcBef>
                <a:spcPts val="567"/>
              </a:spcBef>
              <a:buClr>
                <a:srgbClr val="000000"/>
              </a:buClr>
              <a:buSzPct val="75000"/>
              <a:buFont typeface="Symbol" charset="2"/>
              <a:buChar char=""/>
            </a:pPr>
            <a:r>
              <a:rPr b="0" lang="en-US" sz="2000" spc="-1" strike="noStrike">
                <a:latin typeface="Arial Narrow"/>
              </a:rPr>
              <a:t>Fourth Outline Level</a:t>
            </a:r>
            <a:endParaRPr b="0" lang="en-US" sz="2000" spc="-1" strike="noStrike">
              <a:latin typeface="Arial Narrow"/>
            </a:endParaRPr>
          </a:p>
          <a:p>
            <a:pPr lvl="4" marL="2160000" indent="-216000">
              <a:spcBef>
                <a:spcPts val="283"/>
              </a:spcBef>
              <a:buClr>
                <a:srgbClr val="000000"/>
              </a:buClr>
              <a:buSzPct val="45000"/>
              <a:buFont typeface="Wingdings" charset="2"/>
              <a:buChar char=""/>
            </a:pPr>
            <a:r>
              <a:rPr b="0" lang="en-US" sz="2000" spc="-1" strike="noStrike">
                <a:latin typeface="Arial Narrow"/>
              </a:rPr>
              <a:t>Fifth Outline Level</a:t>
            </a:r>
            <a:endParaRPr b="0" lang="en-US" sz="2000" spc="-1" strike="noStrike">
              <a:latin typeface="Arial Narrow"/>
            </a:endParaRPr>
          </a:p>
          <a:p>
            <a:pPr lvl="5" marL="2592000" indent="-216000">
              <a:spcBef>
                <a:spcPts val="283"/>
              </a:spcBef>
              <a:buClr>
                <a:srgbClr val="000000"/>
              </a:buClr>
              <a:buSzPct val="45000"/>
              <a:buFont typeface="Wingdings" charset="2"/>
              <a:buChar char=""/>
            </a:pPr>
            <a:r>
              <a:rPr b="0" lang="en-US" sz="2000" spc="-1" strike="noStrike">
                <a:latin typeface="Arial Narrow"/>
              </a:rPr>
              <a:t>Sixth Outline Level</a:t>
            </a:r>
            <a:endParaRPr b="0" lang="en-US" sz="2000" spc="-1" strike="noStrike">
              <a:latin typeface="Arial Narrow"/>
            </a:endParaRPr>
          </a:p>
          <a:p>
            <a:pPr lvl="6" marL="3024000" indent="-216000">
              <a:spcBef>
                <a:spcPts val="283"/>
              </a:spcBef>
              <a:buClr>
                <a:srgbClr val="000000"/>
              </a:buClr>
              <a:buSzPct val="45000"/>
              <a:buFont typeface="Wingdings" charset="2"/>
              <a:buChar char=""/>
            </a:pPr>
            <a:r>
              <a:rPr b="0" lang="en-US" sz="2000" spc="-1" strike="noStrike">
                <a:latin typeface="Arial Narrow"/>
              </a:rPr>
              <a:t>Seventh Outline Level</a:t>
            </a:r>
            <a:endParaRPr b="0" lang="en-US" sz="2000" spc="-1" strike="noStrike">
              <a:latin typeface="Arial Narrow"/>
            </a:endParaRPr>
          </a:p>
        </p:txBody>
      </p:sp>
      <p:sp>
        <p:nvSpPr>
          <p:cNvPr id="40" name="PlaceHolder 3"/>
          <p:cNvSpPr>
            <a:spLocks noGrp="1"/>
          </p:cNvSpPr>
          <p:nvPr>
            <p:ph type="dt"/>
          </p:nvPr>
        </p:nvSpPr>
        <p:spPr>
          <a:xfrm>
            <a:off x="504000" y="5165280"/>
            <a:ext cx="2348280" cy="390600"/>
          </a:xfrm>
          <a:prstGeom prst="rect">
            <a:avLst/>
          </a:prstGeom>
        </p:spPr>
        <p:txBody>
          <a:bodyPr lIns="0" rIns="0" tIns="0" bIns="0"/>
          <a:p>
            <a:r>
              <a:rPr b="0" lang="en-US" sz="1400" spc="-1" strike="noStrike">
                <a:latin typeface="Times New Roman"/>
              </a:rPr>
              <a:t>&lt;date/time&gt;</a:t>
            </a:r>
            <a:endParaRPr b="0" lang="en-US" sz="1400" spc="-1" strike="noStrike">
              <a:latin typeface="Times New Roman"/>
            </a:endParaRPr>
          </a:p>
        </p:txBody>
      </p:sp>
      <p:sp>
        <p:nvSpPr>
          <p:cNvPr id="41" name="PlaceHolder 4"/>
          <p:cNvSpPr>
            <a:spLocks noGrp="1"/>
          </p:cNvSpPr>
          <p:nvPr>
            <p:ph type="ftr"/>
          </p:nvPr>
        </p:nvSpPr>
        <p:spPr>
          <a:xfrm>
            <a:off x="3447360" y="5165280"/>
            <a:ext cx="3195000" cy="390600"/>
          </a:xfrm>
          <a:prstGeom prst="rect">
            <a:avLst/>
          </a:prstGeom>
        </p:spPr>
        <p:txBody>
          <a:bodyPr lIns="0" rIns="0" tIns="0" bIns="0"/>
          <a:p>
            <a:pPr algn="ctr"/>
            <a:r>
              <a:rPr b="0" lang="en-US" sz="1400" spc="-1" strike="noStrike">
                <a:latin typeface="Times New Roman"/>
              </a:rPr>
              <a:t>&lt;footer&gt;</a:t>
            </a:r>
            <a:endParaRPr b="0" lang="en-US" sz="1400" spc="-1" strike="noStrike">
              <a:latin typeface="Times New Roman"/>
            </a:endParaRPr>
          </a:p>
        </p:txBody>
      </p:sp>
      <p:sp>
        <p:nvSpPr>
          <p:cNvPr id="42" name="PlaceHolder 5"/>
          <p:cNvSpPr>
            <a:spLocks noGrp="1"/>
          </p:cNvSpPr>
          <p:nvPr>
            <p:ph type="sldNum"/>
          </p:nvPr>
        </p:nvSpPr>
        <p:spPr>
          <a:xfrm>
            <a:off x="7227360" y="5165280"/>
            <a:ext cx="2348280" cy="390600"/>
          </a:xfrm>
          <a:prstGeom prst="rect">
            <a:avLst/>
          </a:prstGeom>
        </p:spPr>
        <p:txBody>
          <a:bodyPr lIns="0" rIns="0" tIns="0" bIns="0"/>
          <a:p>
            <a:pPr algn="r"/>
            <a:fld id="{702214FE-8771-42AB-A8B3-9D7FB64D0726}"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5.xml"/>
</Relationships>
</file>

<file path=ppt/slides/_rels/slide13.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8.xml"/>
</Relationships>
</file>

<file path=ppt/slides/_rels/slide15.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15.xml"/>
</Relationships>
</file>

<file path=ppt/slides/_rels/slide17.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18.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15.xml"/>
</Relationships>
</file>

<file path=ppt/slides/_rels/slide21.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slideLayout" Target="../slideLayouts/slideLayout18.xml"/>
</Relationships>
</file>

<file path=ppt/slides/_rels/slide23.xml.rels><?xml version="1.0" encoding="UTF-8"?>
<Relationships xmlns="http://schemas.openxmlformats.org/package/2006/relationships"><Relationship Id="rId1" Type="http://schemas.openxmlformats.org/officeDocument/2006/relationships/image" Target="../media/image24.jpeg"/><Relationship Id="rId2"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image" Target="../media/image25.jpe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27.jpeg"/><Relationship Id="rId2" Type="http://schemas.openxmlformats.org/officeDocument/2006/relationships/slideLayout" Target="../slideLayouts/slideLayout18.xml"/>
</Relationships>
</file>

<file path=ppt/slides/_rels/slide27.xml.rels><?xml version="1.0" encoding="UTF-8"?>
<Relationships xmlns="http://schemas.openxmlformats.org/package/2006/relationships"><Relationship Id="rId1" Type="http://schemas.openxmlformats.org/officeDocument/2006/relationships/image" Target="../media/image28.jpeg"/><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29.jpeg"/><Relationship Id="rId2" Type="http://schemas.openxmlformats.org/officeDocument/2006/relationships/slideLayout" Target="../slideLayouts/slideLayout18.xml"/>
</Relationships>
</file>

<file path=ppt/slides/_rels/slide29.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31.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3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33.jpeg"/><Relationship Id="rId2" Type="http://schemas.openxmlformats.org/officeDocument/2006/relationships/slideLayout" Target="../slideLayouts/slideLayout18.xml"/>
</Relationships>
</file>

<file path=ppt/slides/_rels/slide33.xml.rels><?xml version="1.0" encoding="UTF-8"?>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35.jpeg"/><Relationship Id="rId2" Type="http://schemas.openxmlformats.org/officeDocument/2006/relationships/slideLayout" Target="../slideLayouts/slideLayout15.xml"/>
</Relationships>
</file>

<file path=ppt/slides/_rels/slide35.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slideLayout" Target="../slideLayouts/slideLayout15.xml"/>
</Relationships>
</file>

<file path=ppt/slides/_rels/slide36.xml.rels><?xml version="1.0" encoding="UTF-8"?>
<Relationships xmlns="http://schemas.openxmlformats.org/package/2006/relationships"><Relationship Id="rId1" Type="http://schemas.openxmlformats.org/officeDocument/2006/relationships/image" Target="../media/image37.jpeg"/><Relationship Id="rId2" Type="http://schemas.openxmlformats.org/officeDocument/2006/relationships/slideLayout" Target="../slideLayouts/slideLayout18.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8.xml"/>
</Relationships>
</file>

<file path=ppt/slides/_rels/slide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8.xml"/>
</Relationships>
</file>

<file path=ppt/slides/_rels/slide6.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8.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79" name="TextShape 1"/>
          <p:cNvSpPr txBox="1"/>
          <p:nvPr/>
        </p:nvSpPr>
        <p:spPr>
          <a:xfrm>
            <a:off x="504000" y="640800"/>
            <a:ext cx="9071640" cy="4388400"/>
          </a:xfrm>
          <a:prstGeom prst="rect">
            <a:avLst/>
          </a:prstGeom>
          <a:noFill/>
          <a:ln>
            <a:noFill/>
          </a:ln>
        </p:spPr>
        <p:txBody>
          <a:bodyPr lIns="0" rIns="0" tIns="0" bIns="0" anchor="ctr"/>
          <a:p>
            <a:pPr algn="ctr"/>
            <a:r>
              <a:rPr b="0" lang="en-US" sz="4800" spc="-1" strike="noStrike">
                <a:solidFill>
                  <a:srgbClr val="ffffff"/>
                </a:solidFill>
                <a:latin typeface="Arial Black"/>
              </a:rPr>
              <a:t>The Do’s and Don’ts of Stress Management</a:t>
            </a:r>
            <a:endParaRPr b="0" lang="en-US" sz="4800" spc="-1" strike="noStrike">
              <a:solidFill>
                <a:srgbClr val="000000"/>
              </a:solidFill>
              <a:latin typeface="Arial"/>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3" name="TextShape 2"/>
          <p:cNvSpPr txBox="1"/>
          <p:nvPr/>
        </p:nvSpPr>
        <p:spPr>
          <a:xfrm>
            <a:off x="504000" y="1706400"/>
            <a:ext cx="9071640" cy="2257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When you are always going around thinking negatively, stress can overwhelm you. </a:t>
            </a:r>
            <a:endParaRPr b="0" lang="en-US" sz="3400" spc="-1" strike="noStrike">
              <a:latin typeface="Arial Narrow"/>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4"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5" name="TextShape 2"/>
          <p:cNvSpPr txBox="1"/>
          <p:nvPr/>
        </p:nvSpPr>
        <p:spPr>
          <a:xfrm>
            <a:off x="504000" y="1706400"/>
            <a:ext cx="9071640" cy="2257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400" spc="-1" strike="noStrike">
                <a:latin typeface="Arial Narrow"/>
              </a:rPr>
              <a:t>When you are always going around thinking negatively, stress can overwhelm you. </a:t>
            </a:r>
            <a:endParaRPr b="0" lang="en-US" sz="3400" spc="-1" strike="noStrike">
              <a:latin typeface="Arial Narrow"/>
            </a:endParaRPr>
          </a:p>
          <a:p>
            <a:pPr marL="432000" indent="-324000">
              <a:spcBef>
                <a:spcPts val="1414"/>
              </a:spcBef>
              <a:buClr>
                <a:srgbClr val="000000"/>
              </a:buClr>
              <a:buSzPct val="45000"/>
              <a:buFont typeface="Wingdings" charset="2"/>
              <a:buChar char=""/>
            </a:pPr>
            <a:r>
              <a:rPr b="0" lang="en-US" sz="3400" spc="-1" strike="noStrike">
                <a:latin typeface="Arial Narrow"/>
              </a:rPr>
              <a:t>If you allow more positive vibes into your life and mind, you can easily see some of that stress melt away. </a:t>
            </a:r>
            <a:endParaRPr b="0" lang="en-US" sz="3400" spc="-1" strike="noStrike">
              <a:latin typeface="Arial Narrow"/>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6"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7" name="TextShape 2"/>
          <p:cNvSpPr txBox="1"/>
          <p:nvPr/>
        </p:nvSpPr>
        <p:spPr>
          <a:xfrm>
            <a:off x="504000" y="1532160"/>
            <a:ext cx="9071640" cy="2606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Unhealthy habits can also contribute to negative attitudes.</a:t>
            </a:r>
            <a:endParaRPr b="0" lang="en-US" sz="3200" spc="-1" strike="noStrike">
              <a:latin typeface="Arial Narrow"/>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8"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9" name="TextShape 2"/>
          <p:cNvSpPr txBox="1"/>
          <p:nvPr/>
        </p:nvSpPr>
        <p:spPr>
          <a:xfrm>
            <a:off x="504000" y="1532160"/>
            <a:ext cx="9071640" cy="26060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Unhealthy habits can also contribute to negative attitudes.</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Adding some healthy things to your life such as eating better or exercising every day can give you the boost you need to start thinking positively about yourself and the world around you. </a:t>
            </a:r>
            <a:endParaRPr b="0" lang="en-US" sz="3200" spc="-1" strike="noStrike">
              <a:latin typeface="Arial Narrow"/>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0"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Exercise Daily</a:t>
            </a:r>
            <a:endParaRPr b="0" lang="en-US" sz="4000" spc="-1" strike="noStrike">
              <a:solidFill>
                <a:srgbClr val="000000"/>
              </a:solidFill>
              <a:latin typeface="Arial"/>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2" name="TextShape 2"/>
          <p:cNvSpPr txBox="1"/>
          <p:nvPr/>
        </p:nvSpPr>
        <p:spPr>
          <a:xfrm>
            <a:off x="504000" y="1190880"/>
            <a:ext cx="9071640" cy="32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One of the key  parts of stress management is exercise.</a:t>
            </a:r>
            <a:endParaRPr b="0" lang="en-US" sz="3200" spc="-1" strike="noStrike">
              <a:latin typeface="Arial Narrow"/>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4" name="TextShape 2"/>
          <p:cNvSpPr txBox="1"/>
          <p:nvPr/>
        </p:nvSpPr>
        <p:spPr>
          <a:xfrm>
            <a:off x="504000" y="1190880"/>
            <a:ext cx="9071640" cy="32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One of the key  parts of stress management is exercise.</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Many health studies have shown that people who have an exercise plan are mentally and physically better.</a:t>
            </a:r>
            <a:endParaRPr b="0" lang="en-US" sz="3200" spc="-1" strike="noStrike">
              <a:latin typeface="Arial Narrow"/>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6" name="TextShape 2"/>
          <p:cNvSpPr txBox="1"/>
          <p:nvPr/>
        </p:nvSpPr>
        <p:spPr>
          <a:xfrm>
            <a:off x="504000" y="1190880"/>
            <a:ext cx="9071640" cy="32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One of the key  parts of stress management is exercise.</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Many health studies have shown that people who have an exercise plan are mentally and physically better.</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Exercising also makes you feel better about yourself; and a simple boost of self-confidence can help some of that stress melt away. </a:t>
            </a:r>
            <a:endParaRPr b="0" lang="en-US" sz="3200" spc="-1" strike="noStrike">
              <a:latin typeface="Arial Narrow"/>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07" name="" descr=""/>
          <p:cNvPicPr/>
          <p:nvPr/>
        </p:nvPicPr>
        <p:blipFill>
          <a:blip r:embed="rId1"/>
          <a:stretch/>
        </p:blipFill>
        <p:spPr>
          <a:xfrm>
            <a:off x="-152280" y="-597240"/>
            <a:ext cx="10376280" cy="6928200"/>
          </a:xfrm>
          <a:prstGeom prst="rect">
            <a:avLst/>
          </a:prstGeom>
          <a:ln>
            <a:noFill/>
          </a:ln>
        </p:spPr>
      </p:pic>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8" name="TextShape 1"/>
          <p:cNvSpPr txBox="1"/>
          <p:nvPr/>
        </p:nvSpPr>
        <p:spPr>
          <a:xfrm>
            <a:off x="504000" y="226080"/>
            <a:ext cx="9071640" cy="4388400"/>
          </a:xfrm>
          <a:prstGeom prst="rect">
            <a:avLst/>
          </a:prstGeom>
          <a:noFill/>
          <a:ln>
            <a:noFill/>
          </a:ln>
        </p:spPr>
        <p:txBody>
          <a:bodyPr lIns="0" rIns="0" tIns="0" bIns="0" anchor="ctr"/>
          <a:p>
            <a:pPr algn="ctr"/>
            <a:r>
              <a:rPr b="0" lang="en-US" sz="3600" spc="-1" strike="noStrike">
                <a:solidFill>
                  <a:srgbClr val="000000"/>
                </a:solidFill>
                <a:latin typeface="Arial"/>
              </a:rPr>
              <a:t>Be Mindful and Appreciate the Little Things</a:t>
            </a:r>
            <a:endParaRPr b="0" lang="en-US" sz="3600" spc="-1" strike="noStrike">
              <a:solidFill>
                <a:srgbClr val="000000"/>
              </a:solidFill>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1" name="TextShape 2"/>
          <p:cNvSpPr txBox="1"/>
          <p:nvPr/>
        </p:nvSpPr>
        <p:spPr>
          <a:xfrm>
            <a:off x="504000" y="1103040"/>
            <a:ext cx="9071640" cy="34642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Stress management is one of the most talked about topics because everyone deals with stress from time to time. </a:t>
            </a:r>
            <a:endParaRPr b="0" lang="en-US" sz="3600" spc="-1" strike="noStrike">
              <a:latin typeface="Arial Narrow"/>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0" name="TextShape 2"/>
          <p:cNvSpPr txBox="1"/>
          <p:nvPr/>
        </p:nvSpPr>
        <p:spPr>
          <a:xfrm>
            <a:off x="504000" y="1635840"/>
            <a:ext cx="9071640" cy="23986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One of the best ways to reduce stress is to learn to appreciate all the little things you have going on in your life. </a:t>
            </a:r>
            <a:endParaRPr b="0" lang="en-US" sz="3000" spc="-1" strike="noStrike">
              <a:latin typeface="Arial Narrow"/>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2" name="TextShape 2"/>
          <p:cNvSpPr txBox="1"/>
          <p:nvPr/>
        </p:nvSpPr>
        <p:spPr>
          <a:xfrm>
            <a:off x="504000" y="1635840"/>
            <a:ext cx="9071640" cy="23986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000" spc="-1" strike="noStrike">
                <a:latin typeface="Arial Narrow"/>
              </a:rPr>
              <a:t>One of the best ways to reduce stress is to learn to appreciate all the little things you have going on in your life. </a:t>
            </a:r>
            <a:endParaRPr b="0" lang="en-US" sz="3000" spc="-1" strike="noStrike">
              <a:latin typeface="Arial Narrow"/>
            </a:endParaRPr>
          </a:p>
          <a:p>
            <a:pPr marL="432000" indent="-324000">
              <a:spcBef>
                <a:spcPts val="1414"/>
              </a:spcBef>
              <a:buClr>
                <a:srgbClr val="000000"/>
              </a:buClr>
              <a:buSzPct val="45000"/>
              <a:buFont typeface="Wingdings" charset="2"/>
              <a:buChar char=""/>
            </a:pPr>
            <a:r>
              <a:rPr b="0" lang="en-US" sz="3000" spc="-1" strike="noStrike">
                <a:latin typeface="Arial Narrow"/>
              </a:rPr>
              <a:t>You can do certain exercises like deep breathing that center your focus and allow you to just be in the present moment rather than being stressed about the past or the future. </a:t>
            </a:r>
            <a:endParaRPr b="0" lang="en-US" sz="3000" spc="-1" strike="noStrike">
              <a:latin typeface="Arial Narrow"/>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3"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Avoid Alcohol and Drugs</a:t>
            </a:r>
            <a:endParaRPr b="0" lang="en-US" sz="4000" spc="-1" strike="noStrike">
              <a:solidFill>
                <a:srgbClr val="000000"/>
              </a:solidFill>
              <a:latin typeface="Arial"/>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14" name="" descr=""/>
          <p:cNvPicPr/>
          <p:nvPr/>
        </p:nvPicPr>
        <p:blipFill>
          <a:blip r:embed="rId1"/>
          <a:stretch/>
        </p:blipFill>
        <p:spPr>
          <a:xfrm>
            <a:off x="-80280" y="0"/>
            <a:ext cx="10232280" cy="6821640"/>
          </a:xfrm>
          <a:prstGeom prst="rect">
            <a:avLst/>
          </a:prstGeom>
          <a:ln>
            <a:noFill/>
          </a:ln>
        </p:spPr>
      </p:pic>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6" name="TextShape 2"/>
          <p:cNvSpPr txBox="1"/>
          <p:nvPr/>
        </p:nvSpPr>
        <p:spPr>
          <a:xfrm>
            <a:off x="504000" y="1536840"/>
            <a:ext cx="9071640" cy="25966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These things also mask stress and allow you to avoid the real problems in life which are never good. </a:t>
            </a:r>
            <a:endParaRPr b="0" lang="en-US" sz="3200" spc="-1" strike="noStrike">
              <a:latin typeface="Arial Narrow"/>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8" name="TextShape 2"/>
          <p:cNvSpPr txBox="1"/>
          <p:nvPr/>
        </p:nvSpPr>
        <p:spPr>
          <a:xfrm>
            <a:off x="504000" y="1536840"/>
            <a:ext cx="9071640" cy="25966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These things also mask stress and allow you to avoid the real problems in life which are never good.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They also weaken your body over time and then your body will not have the tools and energy it needs to defeat stress and the slower immune system that comes with it. </a:t>
            </a:r>
            <a:endParaRPr b="0" lang="en-US" sz="3200" spc="-1" strike="noStrike">
              <a:latin typeface="Arial Narrow"/>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9"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Don’t Compromise Your Sleep</a:t>
            </a:r>
            <a:endParaRPr b="0" lang="en-US" sz="4000" spc="-1" strike="noStrike">
              <a:solidFill>
                <a:srgbClr val="000000"/>
              </a:solidFill>
              <a:latin typeface="Arial"/>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20" name="" descr=""/>
          <p:cNvPicPr/>
          <p:nvPr/>
        </p:nvPicPr>
        <p:blipFill>
          <a:blip r:embed="rId1"/>
          <a:stretch/>
        </p:blipFill>
        <p:spPr>
          <a:xfrm>
            <a:off x="3146400" y="3600"/>
            <a:ext cx="3779280" cy="5669640"/>
          </a:xfrm>
          <a:prstGeom prst="rect">
            <a:avLst/>
          </a:prstGeom>
          <a:ln>
            <a:noFill/>
          </a:ln>
        </p:spPr>
      </p:pic>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1"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Reduced sleep also lessens your immune system which can make recovering from stress extremely hard.</a:t>
            </a:r>
            <a:endParaRPr b="0" lang="en-US" sz="4000" spc="-1" strike="noStrike">
              <a:solidFill>
                <a:srgbClr val="000000"/>
              </a:solidFill>
              <a:latin typeface="Arial"/>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3" name="TextShape 2"/>
          <p:cNvSpPr txBox="1"/>
          <p:nvPr/>
        </p:nvSpPr>
        <p:spPr>
          <a:xfrm>
            <a:off x="504000" y="1447200"/>
            <a:ext cx="9071640" cy="27756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4000" spc="-1" strike="noStrike">
                <a:latin typeface="Arial Narrow"/>
              </a:rPr>
              <a:t>Try to get on a regular sleep schedule. </a:t>
            </a:r>
            <a:endParaRPr b="0" lang="en-US" sz="4000" spc="-1" strike="noStrike">
              <a:latin typeface="Arial Narrow"/>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3" name="TextShape 2"/>
          <p:cNvSpPr txBox="1"/>
          <p:nvPr/>
        </p:nvSpPr>
        <p:spPr>
          <a:xfrm>
            <a:off x="504000" y="1103040"/>
            <a:ext cx="9071640" cy="346428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Stress management is one of the most talked about topics because everyone deals with stress from time to time.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In this tutorial, I will go over the things you need to know most about stress management including some key do’s and don’ts. </a:t>
            </a:r>
            <a:endParaRPr b="0" lang="en-US" sz="3600" spc="-1" strike="noStrike">
              <a:latin typeface="Arial Narrow"/>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4"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5" name="TextShape 2"/>
          <p:cNvSpPr txBox="1"/>
          <p:nvPr/>
        </p:nvSpPr>
        <p:spPr>
          <a:xfrm>
            <a:off x="504000" y="1447200"/>
            <a:ext cx="9071640" cy="27756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4000" spc="-1" strike="noStrike">
                <a:latin typeface="Arial Narrow"/>
              </a:rPr>
              <a:t>Try to get on a regular sleep schedule. </a:t>
            </a:r>
            <a:endParaRPr b="0" lang="en-US" sz="4000" spc="-1" strike="noStrike">
              <a:latin typeface="Arial Narrow"/>
            </a:endParaRPr>
          </a:p>
          <a:p>
            <a:pPr marL="432000" indent="-324000">
              <a:spcBef>
                <a:spcPts val="1414"/>
              </a:spcBef>
              <a:buClr>
                <a:srgbClr val="000000"/>
              </a:buClr>
              <a:buSzPct val="45000"/>
              <a:buFont typeface="Wingdings" charset="2"/>
              <a:buChar char=""/>
            </a:pPr>
            <a:r>
              <a:rPr b="0" lang="en-US" sz="4000" spc="-1" strike="noStrike">
                <a:latin typeface="Arial Narrow"/>
              </a:rPr>
              <a:t>Experts recommend at least 8 hours a day. </a:t>
            </a:r>
            <a:endParaRPr b="0" lang="en-US" sz="4000" spc="-1" strike="noStrike">
              <a:latin typeface="Arial Narrow"/>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6"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7" name="TextShape 2"/>
          <p:cNvSpPr txBox="1"/>
          <p:nvPr/>
        </p:nvSpPr>
        <p:spPr>
          <a:xfrm>
            <a:off x="504000" y="1447200"/>
            <a:ext cx="9071640" cy="27756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4000" spc="-1" strike="noStrike">
                <a:latin typeface="Arial Narrow"/>
              </a:rPr>
              <a:t>Try to get on a regular sleep schedule. </a:t>
            </a:r>
            <a:endParaRPr b="0" lang="en-US" sz="4000" spc="-1" strike="noStrike">
              <a:latin typeface="Arial Narrow"/>
            </a:endParaRPr>
          </a:p>
          <a:p>
            <a:pPr marL="432000" indent="-324000">
              <a:spcBef>
                <a:spcPts val="1414"/>
              </a:spcBef>
              <a:buClr>
                <a:srgbClr val="000000"/>
              </a:buClr>
              <a:buSzPct val="45000"/>
              <a:buFont typeface="Wingdings" charset="2"/>
              <a:buChar char=""/>
            </a:pPr>
            <a:r>
              <a:rPr b="0" lang="en-US" sz="4000" spc="-1" strike="noStrike">
                <a:latin typeface="Arial Narrow"/>
              </a:rPr>
              <a:t>Experts recommend at least 8 hours a day. </a:t>
            </a:r>
            <a:endParaRPr b="0" lang="en-US" sz="4000" spc="-1" strike="noStrike">
              <a:latin typeface="Arial Narrow"/>
            </a:endParaRPr>
          </a:p>
          <a:p>
            <a:pPr marL="432000" indent="-324000">
              <a:spcBef>
                <a:spcPts val="1414"/>
              </a:spcBef>
              <a:buClr>
                <a:srgbClr val="000000"/>
              </a:buClr>
              <a:buSzPct val="45000"/>
              <a:buFont typeface="Wingdings" charset="2"/>
              <a:buChar char=""/>
            </a:pPr>
            <a:r>
              <a:rPr b="0" lang="en-US" sz="4000" spc="-1" strike="noStrike">
                <a:latin typeface="Arial Narrow"/>
              </a:rPr>
              <a:t>Make sure you are also sleeping well by reducing distractions before you head to bed. </a:t>
            </a:r>
            <a:endParaRPr b="0" lang="en-US" sz="4000" spc="-1" strike="noStrike">
              <a:latin typeface="Arial Narrow"/>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8"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Never Self Medicate</a:t>
            </a:r>
            <a:endParaRPr b="0" lang="en-US" sz="4000" spc="-1" strike="noStrike">
              <a:solidFill>
                <a:srgbClr val="000000"/>
              </a:solidFill>
              <a:latin typeface="Arial"/>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9" name="TextShape 1"/>
          <p:cNvSpPr txBox="1"/>
          <p:nvPr/>
        </p:nvSpPr>
        <p:spPr>
          <a:xfrm>
            <a:off x="504000" y="782280"/>
            <a:ext cx="9071640" cy="4105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 are feeling overwhelmed by stress and think you might need medication, always seek help from a doctor.</a:t>
            </a:r>
            <a:endParaRPr b="0" lang="en-US" sz="3600" spc="-1" strike="noStrike">
              <a:latin typeface="Arial Narrow"/>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0" name="TextShape 1"/>
          <p:cNvSpPr txBox="1"/>
          <p:nvPr/>
        </p:nvSpPr>
        <p:spPr>
          <a:xfrm>
            <a:off x="504000" y="782280"/>
            <a:ext cx="9071640" cy="4105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 are feeling overwhelmed by stress and think you might need medication, always seek help from a doctor.</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Never try medicine on your own without a prescription for yourself. </a:t>
            </a:r>
            <a:endParaRPr b="0" lang="en-US" sz="3600" spc="-1" strike="noStrike">
              <a:latin typeface="Arial Narrow"/>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1" name="TextShape 1"/>
          <p:cNvSpPr txBox="1"/>
          <p:nvPr/>
        </p:nvSpPr>
        <p:spPr>
          <a:xfrm>
            <a:off x="504000" y="782280"/>
            <a:ext cx="9071640" cy="4105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 are feeling overwhelmed by stress and think you might need medication, always seek help from a doctor.</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Never try medicine on your own without a prescription for yourself.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Doctors know better and they can recommend to you what they think is best. </a:t>
            </a:r>
            <a:endParaRPr b="0" lang="en-US" sz="3600" spc="-1" strike="noStrike">
              <a:latin typeface="Arial Narrow"/>
            </a:endParaRPr>
          </a:p>
        </p:txBody>
      </p:sp>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2"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Some people also choose to go to therapy or take a more holistic approach to stress management.</a:t>
            </a:r>
            <a:endParaRPr b="0" lang="en-US" sz="4000" spc="-1" strike="noStrike">
              <a:solidFill>
                <a:srgbClr val="000000"/>
              </a:solidFill>
              <a:latin typeface="Arial"/>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4" name="TextShape 1"/>
          <p:cNvSpPr txBox="1"/>
          <p:nvPr/>
        </p:nvSpPr>
        <p:spPr>
          <a:xfrm>
            <a:off x="504000" y="640800"/>
            <a:ext cx="9071640" cy="4388400"/>
          </a:xfrm>
          <a:prstGeom prst="rect">
            <a:avLst/>
          </a:prstGeom>
          <a:noFill/>
          <a:ln>
            <a:noFill/>
          </a:ln>
        </p:spPr>
        <p:txBody>
          <a:bodyPr lIns="0" rIns="0" tIns="0" bIns="0" anchor="ctr"/>
          <a:p>
            <a:pPr algn="ctr"/>
            <a:r>
              <a:rPr b="0" lang="en-US" sz="4400" spc="-1" strike="noStrike">
                <a:solidFill>
                  <a:srgbClr val="000000"/>
                </a:solidFill>
                <a:latin typeface="Arial"/>
              </a:rPr>
              <a:t>By the end, you should be able to have some tips to follow to reduce stress in your life.</a:t>
            </a:r>
            <a:endParaRPr b="0" lang="en-US" sz="4400" spc="-1" strike="noStrike">
              <a:solidFill>
                <a:srgbClr val="000000"/>
              </a:solidFill>
              <a:latin typeface="Arial"/>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5"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Make Active Social Connections</a:t>
            </a:r>
            <a:endParaRPr b="0" lang="en-US" sz="4000" spc="-1" strike="noStrike">
              <a:solidFill>
                <a:srgbClr val="000000"/>
              </a:solidFill>
              <a:latin typeface="Arial"/>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86" name="" descr=""/>
          <p:cNvPicPr/>
          <p:nvPr/>
        </p:nvPicPr>
        <p:blipFill>
          <a:blip r:embed="rId1"/>
          <a:stretch/>
        </p:blipFill>
        <p:spPr>
          <a:xfrm>
            <a:off x="360" y="360"/>
            <a:ext cx="10079640" cy="5669640"/>
          </a:xfrm>
          <a:prstGeom prst="rect">
            <a:avLst/>
          </a:prstGeom>
          <a:ln>
            <a:noFill/>
          </a:ln>
        </p:spPr>
      </p:pic>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8" name="TextShape 2"/>
          <p:cNvSpPr txBox="1"/>
          <p:nvPr/>
        </p:nvSpPr>
        <p:spPr>
          <a:xfrm>
            <a:off x="504000" y="1640520"/>
            <a:ext cx="9071640" cy="238896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 are just sitting at home all the time, you might find yourself always dwelling on stress. </a:t>
            </a:r>
            <a:endParaRPr b="0" lang="en-US" sz="3600" spc="-1" strike="noStrike">
              <a:latin typeface="Arial Narrow"/>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0" name="TextShape 2"/>
          <p:cNvSpPr txBox="1"/>
          <p:nvPr/>
        </p:nvSpPr>
        <p:spPr>
          <a:xfrm>
            <a:off x="504000" y="1640520"/>
            <a:ext cx="9071640" cy="238896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If you are just sitting at home all the time, you might find yourself always dwelling on stress.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Friends can also help you come up with proactive ideas to get rid of the stress in your life. </a:t>
            </a:r>
            <a:endParaRPr b="0" lang="en-US" sz="3600" spc="-1" strike="noStrike">
              <a:latin typeface="Arial Narrow"/>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1"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Change Your Negative Attitude</a:t>
            </a:r>
            <a:endParaRPr b="0" lang="en-US" sz="4000" spc="-1" strike="noStrike">
              <a:solidFill>
                <a:srgbClr val="000000"/>
              </a:solidFill>
              <a:latin typeface="Arial"/>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128</TotalTime>
  <Application>LibreOffice/6.0.2.1$Windows_X86_64 LibreOffice_project/f7f06a8f319e4b62f9bc5095aa112a65d2f3ac89</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2022-12-06T19:27:17Z</dcterms:modified>
  <cp:revision>20</cp:revision>
  <dc:subject/>
  <dc:title/>
</cp:coreProperties>
</file>