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9.jpeg" ContentType="image/jpeg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jpeg" ContentType="image/jpeg"/>
  <Override PartName="/ppt/media/image25.jpeg" ContentType="image/jpeg"/>
  <Override PartName="/ppt/media/image26.jpeg" ContentType="image/jpeg"/>
  <Override PartName="/ppt/media/image27.jpeg" ContentType="image/jpeg"/>
  <Override PartName="/ppt/media/image28.jpeg" ContentType="image/jpeg"/>
  <Override PartName="/ppt/media/image29.jpeg" ContentType="image/jpeg"/>
  <Override PartName="/ppt/media/image30.jpeg" ContentType="image/jpeg"/>
  <Override PartName="/ppt/media/image31.jpeg" ContentType="image/jpeg"/>
  <Override PartName="/ppt/media/image32.jpeg" ContentType="image/jpeg"/>
  <Override PartName="/ppt/media/image33.jpeg" ContentType="image/jpeg"/>
  <Override PartName="/ppt/media/image34.jpeg" ContentType="image/jpeg"/>
  <Override PartName="/ppt/media/image35.jpeg" ContentType="image/jpeg"/>
  <Override PartName="/ppt/media/image36.jpeg" ContentType="image/jpeg"/>
  <Override PartName="/ppt/media/image37.jpeg" ContentType="image/jpeg"/>
  <Override PartName="/ppt/media/image38.jpeg" ContentType="image/jpeg"/>
  <Override PartName="/ppt/media/image39.jpeg" ContentType="image/jpeg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26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23.xml" ContentType="application/vnd.openxmlformats-officedocument.presentationml.slide+xml"/>
  <Override PartName="/ppt/slides/slide6.xml" ContentType="application/vnd.openxmlformats-officedocument.presentationml.slide+xml"/>
  <Override PartName="/ppt/slides/slide24.xml" ContentType="application/vnd.openxmlformats-officedocument.presentationml.slide+xml"/>
  <Override PartName="/ppt/slides/slide7.xml" ContentType="application/vnd.openxmlformats-officedocument.presentationml.slide+xml"/>
  <Override PartName="/ppt/slides/slide25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_rels/slide9.xml.rels" ContentType="application/vnd.openxmlformats-package.relationships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36.xml.rels" ContentType="application/vnd.openxmlformats-package.relationships+xml"/>
  <Override PartName="/ppt/slides/_rels/slide2.xml.rels" ContentType="application/vnd.openxmlformats-package.relationships+xml"/>
  <Override PartName="/ppt/slides/_rels/slide37.xml.rels" ContentType="application/vnd.openxmlformats-package.relationships+xml"/>
  <Override PartName="/ppt/slides/_rels/slide3.xml.rels" ContentType="application/vnd.openxmlformats-package.relationships+xml"/>
  <Override PartName="/ppt/slides/_rels/slide38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</p:sldIdLst>
  <p:sldSz cx="10080625" cy="56705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 cap="all">
                <a:latin typeface="Arial"/>
              </a:rPr>
              <a:t>Click to edit the title text format</a:t>
            </a:r>
            <a:endParaRPr b="0" lang="en-US" sz="4400" spc="-1" strike="noStrike" cap="all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Click to edit the outline text format</a:t>
            </a:r>
            <a:endParaRPr b="0" lang="en-US" sz="32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 Narrow"/>
              </a:rPr>
              <a:t>Second Outline Level</a:t>
            </a:r>
            <a:endParaRPr b="0" lang="en-US" sz="2800" spc="-1" strike="noStrike"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 Narrow"/>
              </a:rPr>
              <a:t>Third Outline Level</a:t>
            </a:r>
            <a:endParaRPr b="0" lang="en-US" sz="2400" spc="-1" strike="noStrike"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 Narrow"/>
              </a:rPr>
              <a:t>Fourth Outline Level</a:t>
            </a:r>
            <a:endParaRPr b="0" lang="en-US" sz="2000" spc="-1" strike="noStrike"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Fifth Outline Level</a:t>
            </a:r>
            <a:endParaRPr b="0" lang="en-US" sz="2000" spc="-1" strike="noStrike"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Sixth Outline Level</a:t>
            </a:r>
            <a:endParaRPr b="0" lang="en-US" sz="2000" spc="-1" strike="noStrike"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Seventh Outline Level</a:t>
            </a:r>
            <a:endParaRPr b="0" lang="en-US" sz="2000" spc="-1" strike="noStrike"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pPr algn="r"/>
            <a:fld id="{8BC8AB9B-26C4-49E0-BD4B-AB03BEBC89CE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8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1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18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1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slideLayout" Target="../slideLayouts/slideLayout1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18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18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slideLayout" Target="../slideLayouts/slideLayout1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slideLayout" Target="../slideLayouts/slideLayout1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slideLayout" Target="../slideLayouts/slideLayout1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slideLayout" Target="../slideLayouts/slideLayout1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slideLayout" Target="../slideLayouts/slideLayout18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8.jpeg"/><Relationship Id="rId2" Type="http://schemas.openxmlformats.org/officeDocument/2006/relationships/slideLayout" Target="../slideLayouts/slideLayout1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9.jpeg"/><Relationship Id="rId2" Type="http://schemas.openxmlformats.org/officeDocument/2006/relationships/slideLayout" Target="../slideLayouts/slideLayout1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30.jpe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8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31.jpeg"/><Relationship Id="rId2" Type="http://schemas.openxmlformats.org/officeDocument/2006/relationships/slideLayout" Target="../slideLayouts/slideLayout1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32.jpeg"/><Relationship Id="rId2" Type="http://schemas.openxmlformats.org/officeDocument/2006/relationships/slideLayout" Target="../slideLayouts/slideLayout1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33.jpeg"/><Relationship Id="rId2" Type="http://schemas.openxmlformats.org/officeDocument/2006/relationships/slideLayout" Target="../slideLayouts/slideLayout18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34.jpeg"/><Relationship Id="rId2" Type="http://schemas.openxmlformats.org/officeDocument/2006/relationships/slideLayout" Target="../slideLayouts/slideLayout1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35.jpeg"/><Relationship Id="rId2" Type="http://schemas.openxmlformats.org/officeDocument/2006/relationships/slideLayout" Target="../slideLayouts/slideLayout1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36.jpeg"/><Relationship Id="rId2" Type="http://schemas.openxmlformats.org/officeDocument/2006/relationships/slideLayout" Target="../slideLayouts/slideLayout1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37.jpeg"/><Relationship Id="rId2" Type="http://schemas.openxmlformats.org/officeDocument/2006/relationships/slideLayout" Target="../slideLayouts/slideLayout18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38.jpeg"/><Relationship Id="rId2" Type="http://schemas.openxmlformats.org/officeDocument/2006/relationships/slideLayout" Target="../slideLayouts/slideLayout15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39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8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7 Tips For Work-Life Balance That Will Eliminate Stress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2.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Take More Breaks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504000" y="991440"/>
            <a:ext cx="9071640" cy="36874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Even if it’s just a 20- or 30-minute break, you should take a few throughout the day at work.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504000" y="991440"/>
            <a:ext cx="9071640" cy="36874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Even if it’s just a 20- or 30-minute break, you should take a few throughout the day at work.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Not taking breaks throughout the day can quickly lead to burnout at work.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504000" y="991440"/>
            <a:ext cx="9071640" cy="36874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Even if it’s just a 20- or 30-minute break, you should take a few throughout the day at work.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Not taking breaks throughout the day can quickly lead to burnout at work.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This burnout can carry over into your personal life which can affect your relationships with friends, your spouse, and your children.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7" name="TextShape 2"/>
          <p:cNvSpPr txBox="1"/>
          <p:nvPr/>
        </p:nvSpPr>
        <p:spPr>
          <a:xfrm>
            <a:off x="504000" y="1532160"/>
            <a:ext cx="9071640" cy="26060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Taking more breaks can improve concentration, help you to feel more energized and make your work more enjoyable for you.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9" name="TextShape 2"/>
          <p:cNvSpPr txBox="1"/>
          <p:nvPr/>
        </p:nvSpPr>
        <p:spPr>
          <a:xfrm>
            <a:off x="504000" y="1532160"/>
            <a:ext cx="9071640" cy="26060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Taking more breaks can improve concentration, help you to feel more energized and make your work more enjoyable for you. </a:t>
            </a:r>
            <a:endParaRPr b="0" lang="en-US" sz="4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All of these things can greatly reduce stress.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3.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Make Your Health More of a Priority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2" name="TextShape 2"/>
          <p:cNvSpPr txBox="1"/>
          <p:nvPr/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If you are working more than you are playing, your health is probably not a priority.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4" name="TextShape 2"/>
          <p:cNvSpPr txBox="1"/>
          <p:nvPr/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If you are working more than you are playing, your health is probably not a priority.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If you are compromising your physical health, mental health, or emotional  well-being, then you will soon become sick and take longer to overcome simple illnesses because you are always stressed.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" descr=""/>
          <p:cNvPicPr/>
          <p:nvPr/>
        </p:nvPicPr>
        <p:blipFill>
          <a:blip r:embed="rId1"/>
          <a:stretch/>
        </p:blipFill>
        <p:spPr>
          <a:xfrm>
            <a:off x="783720" y="3600"/>
            <a:ext cx="8504280" cy="5669640"/>
          </a:xfrm>
          <a:prstGeom prst="rect">
            <a:avLst/>
          </a:prstGeom>
          <a:ln>
            <a:noFill/>
          </a:ln>
        </p:spPr>
      </p:pic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" descr=""/>
          <p:cNvPicPr/>
          <p:nvPr/>
        </p:nvPicPr>
        <p:blipFill>
          <a:blip r:embed="rId1"/>
          <a:stretch/>
        </p:blipFill>
        <p:spPr>
          <a:xfrm>
            <a:off x="-223920" y="-483120"/>
            <a:ext cx="10519920" cy="6926040"/>
          </a:xfrm>
          <a:prstGeom prst="rect">
            <a:avLst/>
          </a:prstGeom>
          <a:ln>
            <a:noFill/>
          </a:ln>
        </p:spPr>
      </p:pic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You should also make sure you have a social life and are making connections with friends and family.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4.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Take Paid Time Off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9" name="TextShape 2"/>
          <p:cNvSpPr txBox="1"/>
          <p:nvPr/>
        </p:nvSpPr>
        <p:spPr>
          <a:xfrm>
            <a:off x="504000" y="1437840"/>
            <a:ext cx="9071640" cy="27946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At most jobs, you are eligible to take paid time off.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1" name="TextShape 2"/>
          <p:cNvSpPr txBox="1"/>
          <p:nvPr/>
        </p:nvSpPr>
        <p:spPr>
          <a:xfrm>
            <a:off x="504000" y="1437840"/>
            <a:ext cx="9071640" cy="27946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At most jobs, you are eligible to take paid time off.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Many people do not take these days because they feel like they have to be at work all the time.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3" name="TextShape 2"/>
          <p:cNvSpPr txBox="1"/>
          <p:nvPr/>
        </p:nvSpPr>
        <p:spPr>
          <a:xfrm>
            <a:off x="504000" y="1437840"/>
            <a:ext cx="9071640" cy="27946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At most jobs, you are eligible to take paid time off.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Many people do not take these days because they feel like they have to be at work all the time.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Some people may take the day but still answer emails or do other tasks instead of truly taking a day off.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" descr=""/>
          <p:cNvPicPr/>
          <p:nvPr/>
        </p:nvPicPr>
        <p:blipFill>
          <a:blip r:embed="rId1"/>
          <a:stretch/>
        </p:blipFill>
        <p:spPr>
          <a:xfrm>
            <a:off x="-152280" y="-1247400"/>
            <a:ext cx="10376280" cy="6917400"/>
          </a:xfrm>
          <a:prstGeom prst="rect">
            <a:avLst/>
          </a:prstGeom>
          <a:ln>
            <a:noFill/>
          </a:ln>
        </p:spPr>
      </p:pic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5.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Set Boundaries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7" name="TextShape 2"/>
          <p:cNvSpPr txBox="1"/>
          <p:nvPr/>
        </p:nvSpPr>
        <p:spPr>
          <a:xfrm>
            <a:off x="504000" y="1334160"/>
            <a:ext cx="9071640" cy="30020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latin typeface="Arial Narrow"/>
              </a:rPr>
              <a:t>Once you leave the office or log off from your online job, you don’t need to think about work until the next day.</a:t>
            </a:r>
            <a:endParaRPr b="0" lang="en-US" sz="3800" spc="-1" strike="noStrike">
              <a:latin typeface="Arial Narrow"/>
            </a:endParaRPr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9" name="TextShape 2"/>
          <p:cNvSpPr txBox="1"/>
          <p:nvPr/>
        </p:nvSpPr>
        <p:spPr>
          <a:xfrm>
            <a:off x="504000" y="1334160"/>
            <a:ext cx="9071640" cy="30020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latin typeface="Arial Narrow"/>
              </a:rPr>
              <a:t>Once you leave the office or log off from your online job, you don’t need to think about work until the next day.</a:t>
            </a:r>
            <a:endParaRPr b="0" lang="en-US" sz="38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latin typeface="Arial Narrow"/>
              </a:rPr>
              <a:t>Avoid answering phone calls that are work-related and do not answer or check your emails. </a:t>
            </a:r>
            <a:endParaRPr b="0" lang="en-US" sz="3800" spc="-1" strike="noStrike">
              <a:latin typeface="Arial Narrow"/>
            </a:endParaRPr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1" name="TextShape 2"/>
          <p:cNvSpPr txBox="1"/>
          <p:nvPr/>
        </p:nvSpPr>
        <p:spPr>
          <a:xfrm>
            <a:off x="504000" y="1018080"/>
            <a:ext cx="9071640" cy="36338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You also need to communicate with clients and   co-workers that emails sent after hours will not be answered right away.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This is key to being able to be less stressed in every area of your life.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3" name="TextShape 2"/>
          <p:cNvSpPr txBox="1"/>
          <p:nvPr/>
        </p:nvSpPr>
        <p:spPr>
          <a:xfrm>
            <a:off x="504000" y="1018080"/>
            <a:ext cx="9071640" cy="36338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You also need to communicate with clients and   co-workers that emails sent after hours will not be answered right away.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This way, they do not expect you to be on the clock all the time.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5" name="TextShape 2"/>
          <p:cNvSpPr txBox="1"/>
          <p:nvPr/>
        </p:nvSpPr>
        <p:spPr>
          <a:xfrm>
            <a:off x="504000" y="1018080"/>
            <a:ext cx="9071640" cy="36338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You also need to communicate with clients and   co-workers that emails sent after hours will not be answered right away.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This way, they do not expect you to be on the clock all the time.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Setting these kinds of boundaries is healthy.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6.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Have Self Compassion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8" name="TextShape 2"/>
          <p:cNvSpPr txBox="1"/>
          <p:nvPr/>
        </p:nvSpPr>
        <p:spPr>
          <a:xfrm>
            <a:off x="504000" y="1022760"/>
            <a:ext cx="9071640" cy="36244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It’s easy to be hard on yourself when you feel like you are not working enough.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0" name="TextShape 2"/>
          <p:cNvSpPr txBox="1"/>
          <p:nvPr/>
        </p:nvSpPr>
        <p:spPr>
          <a:xfrm>
            <a:off x="504000" y="1022760"/>
            <a:ext cx="9071640" cy="36244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It’s easy to be hard on yourself when you feel like you are not working enough.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Compassion is key to finding work-life balance.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2" name="TextShape 2"/>
          <p:cNvSpPr txBox="1"/>
          <p:nvPr/>
        </p:nvSpPr>
        <p:spPr>
          <a:xfrm>
            <a:off x="504000" y="1022760"/>
            <a:ext cx="9071640" cy="36244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It’s easy to be hard on yourself when you feel like you are not working enough.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Compassion is key to finding work-life balance.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Once you become easier on yourself, you will find it easier to have compassion for others which is an important life skill.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7.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Make Daily To-Do Lists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5" name="TextShape 2"/>
          <p:cNvSpPr txBox="1"/>
          <p:nvPr/>
        </p:nvSpPr>
        <p:spPr>
          <a:xfrm>
            <a:off x="504000" y="1404720"/>
            <a:ext cx="9071640" cy="28605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When you have a daily to-do list, you know when it’s time to quit work for the day.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7" name="TextShape 2"/>
          <p:cNvSpPr txBox="1"/>
          <p:nvPr/>
        </p:nvSpPr>
        <p:spPr>
          <a:xfrm>
            <a:off x="504000" y="1404720"/>
            <a:ext cx="9071640" cy="28605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When you have a daily to-do list, you know when it’s time to quit work for the day.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Once you have finished all the tasks, you can feel good about logging off for the day since you got everything on your list done.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1.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Learn to Say No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4" name="TextShape 2"/>
          <p:cNvSpPr txBox="1"/>
          <p:nvPr/>
        </p:nvSpPr>
        <p:spPr>
          <a:xfrm>
            <a:off x="504000" y="1046520"/>
            <a:ext cx="9071640" cy="3577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One of the best things you can do at work and in your personal life is learn to say “no”.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6" name="TextShape 2"/>
          <p:cNvSpPr txBox="1"/>
          <p:nvPr/>
        </p:nvSpPr>
        <p:spPr>
          <a:xfrm>
            <a:off x="504000" y="1046520"/>
            <a:ext cx="9071640" cy="3577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One of the best things you can do at work and in your personal life is learn to say “no”.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When there are too many demands at work, it can be very easy to become stressed.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504000" y="1046520"/>
            <a:ext cx="9071640" cy="3577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One of the best things you can do at work and in your personal life is learn to say “no”.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When there are too many demands at work, it can be very easy to become stressed.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Saying “no” is an important part of setting healthy boundaries.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" descr=""/>
          <p:cNvPicPr/>
          <p:nvPr/>
        </p:nvPicPr>
        <p:blipFill>
          <a:blip r:embed="rId1"/>
          <a:stretch/>
        </p:blipFill>
        <p:spPr>
          <a:xfrm>
            <a:off x="-80280" y="-572400"/>
            <a:ext cx="10232280" cy="6821640"/>
          </a:xfrm>
          <a:prstGeom prst="rect">
            <a:avLst/>
          </a:prstGeom>
          <a:ln>
            <a:noFill/>
          </a:ln>
        </p:spPr>
      </p:pic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" descr=""/>
          <p:cNvPicPr/>
          <p:nvPr/>
        </p:nvPicPr>
        <p:blipFill>
          <a:blip r:embed="rId1"/>
          <a:stretch/>
        </p:blipFill>
        <p:spPr>
          <a:xfrm>
            <a:off x="-80280" y="-572400"/>
            <a:ext cx="10232280" cy="6821640"/>
          </a:xfrm>
          <a:prstGeom prst="rect">
            <a:avLst/>
          </a:prstGeom>
          <a:ln>
            <a:noFill/>
          </a:ln>
        </p:spPr>
      </p:pic>
      <p:sp>
        <p:nvSpPr>
          <p:cNvPr id="91" name="CustomShape 1"/>
          <p:cNvSpPr/>
          <p:nvPr/>
        </p:nvSpPr>
        <p:spPr>
          <a:xfrm>
            <a:off x="3659040" y="518760"/>
            <a:ext cx="2329560" cy="1112760"/>
          </a:xfrm>
          <a:prstGeom prst="wedgeRoundRectCallout">
            <a:avLst>
              <a:gd name="adj1" fmla="val 52824"/>
              <a:gd name="adj2" fmla="val 139810"/>
              <a:gd name="adj3" fmla="val 16667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Sorry, but no.</a:t>
            </a:r>
            <a:endParaRPr b="0" lang="en-US" sz="1800" spc="-1" strike="noStrike">
              <a:latin typeface="Arial"/>
            </a:endParaRPr>
          </a:p>
          <a:p>
            <a:pPr algn="ctr"/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It's not a priority.</a:t>
            </a:r>
            <a:endParaRPr b="0" lang="en-US" sz="1800" spc="-1" strike="noStrike">
              <a:latin typeface="Arial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</TotalTime>
  <Application>LibreOffice/6.0.2.1$Windows_X86_64 LibreOffice_project/f7f06a8f319e4b62f9bc5095aa112a65d2f3ac89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2022-12-06T12:07:56Z</dcterms:modified>
  <cp:revision>11</cp:revision>
  <dc:subject/>
  <dc:title/>
</cp:coreProperties>
</file>