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DAAAA531-885E-4F13-B0F7-6357A5332994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Health Consequences of Stress: What Are They?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High blood pressure can slowly affect your arteries and cardiovascular systems.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Gastrointestinal Issues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324800"/>
            <a:ext cx="9071640" cy="3020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find yourself running for the bathroom or having stomach aches more often than normal, this can be a health consequence of stress.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324800"/>
            <a:ext cx="9071640" cy="3020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find yourself running for the bathroom or having stomach aches more often than normal, this can be a health consequence of stress.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Chronic stress can also lead to ulcers and acid reflux both of which can cause extensive damage to the gastrointestinal tract.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Decreased Sex Drive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Insomnia and Other Sleep Problems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041840"/>
            <a:ext cx="9071640" cy="358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who are stressed find themselves with sleep problems.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041840"/>
            <a:ext cx="9071640" cy="358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who are stressed find themselves with sleep problems.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have insomnia where you are unable to sleep at all.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041840"/>
            <a:ext cx="9071640" cy="358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who are stressed find themselves with sleep problems.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have insomnia where you are unable to sleep at all.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might also face restless sleep where you  wake up every few hours.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 am going to discuss how stress can affect your health.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Fatigue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654560"/>
            <a:ext cx="9071640" cy="2360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One of the most common health issues for people who are stressed is fatigue.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654560"/>
            <a:ext cx="9071640" cy="2360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One of the most common health issues for people who are stressed is fatigue.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have fatigue, you are not well rested no matter how much sleep you might get.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-152280" y="-620280"/>
            <a:ext cx="10376280" cy="691740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Fatigue can also affect bodily systems including the digestive tract and the cardiovascular system which controls the heart.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Headaches and Migraines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518120"/>
            <a:ext cx="9071640" cy="263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Many people  who are stressed complain about constant headaches and migraines.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518120"/>
            <a:ext cx="9071640" cy="263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Many people  who are stressed complain about constant headaches and migraines.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cause you to lose focus on work or whatever else might be going on in your life.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-3960" y="11520"/>
            <a:ext cx="10079640" cy="565380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 am going to discuss how stress can affect your health.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We often carry stress in our bodies even though we might not realize it.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Muscle Tension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can store stress in your muscles without knowing.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can store stress in your muscles without knowing.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constantly be tensing your shoulders without even realizing.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can store stress in your muscles without knowing.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constantly be tensing your shoulders without even realizing.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Soon you will experience muscle pain and body soreness that can affect your daily life.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Muscle tension can make it harder to work and exercise.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Jaw Issues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Many people who face stress often grind their teeth while they are sleeping or even when they are awake.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Many people who face stress often grind their teeth while they are sleeping or even when they are awake.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might notice yourself having jaw problems or jaw soreness.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3146400" y="3600"/>
            <a:ext cx="377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can cause your teeth and jawbone to wear down over time which can permanently affect the way you chew and smile.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 am going to discuss how stress can affect your health.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We often carry stress in our bodies even though we might not realize it.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Stress can affect our brain, our emotions, and all our body systems and organs.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Chest Pain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093680"/>
            <a:ext cx="9071640" cy="3483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It’s common for those that are constantly stressed to have chest pain.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093680"/>
            <a:ext cx="9071640" cy="3483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It’s common for those that are constantly stressed to have chest pain.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Some people even confuse this pain for a heart attack or acid reflux.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504000" y="1093680"/>
            <a:ext cx="9071640" cy="3483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It’s common for those that are constantly stressed to have chest pain.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Some people even confuse this pain for a heart attack or acid reflux.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undergo medical tests, nothing shows as wrong because it’s the stress causing pain in the chest.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504000" y="1319760"/>
            <a:ext cx="9071640" cy="303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Anxiety attacks caused by stress can often feel like heart attacks or sharp chest pain.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504000" y="1319760"/>
            <a:ext cx="9071640" cy="303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Anxiety attacks caused by stress can often feel like heart attacks or sharp chest pain.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the pain is severe, you might find yourself not being able to undergo normal activities.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504000" y="1319760"/>
            <a:ext cx="9071640" cy="303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Anxiety attacks caused by stress can often feel like heart attacks or sharp chest pain.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the pain is severe, you might find yourself not being able to undergo normal activities.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can cause you to miss out on life.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786680"/>
            <a:ext cx="9071640" cy="2096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Being constantly stressed can quickly make you sick.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786680"/>
            <a:ext cx="9071640" cy="2096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Being constantly stressed can quickly make you sick.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Chronic stress is often worse on the body since years and years go by before you might even realize you have a health issue.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High Blood Pressure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-80280" y="-577440"/>
            <a:ext cx="10232280" cy="683208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-80280" y="-577440"/>
            <a:ext cx="10232280" cy="6832080"/>
          </a:xfrm>
          <a:prstGeom prst="rect">
            <a:avLst/>
          </a:prstGeom>
          <a:ln>
            <a:noFill/>
          </a:ln>
        </p:spPr>
      </p:pic>
      <p:sp>
        <p:nvSpPr>
          <p:cNvPr id="9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fff200"/>
                </a:solidFill>
                <a:latin typeface="Arial"/>
              </a:rPr>
              <a:t>If you are having regular doctor’s checkups, they might catch it early.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2022-12-06T20:29:59Z</dcterms:modified>
  <cp:revision>19</cp:revision>
  <dc:subject/>
  <dc:title/>
</cp:coreProperties>
</file>