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1902F59F-396D-43B0-92A3-C8A1FBD12FC0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Mindfulness Explained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ffffff"/>
                </a:solidFill>
                <a:latin typeface="Arial Black"/>
              </a:rPr>
              <a:t>What is it?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1140840"/>
            <a:ext cx="9071640" cy="3388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is not exotic.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140840"/>
            <a:ext cx="9071640" cy="3388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is not exotic.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think only certain people are born with mindfulness, or that it’s a super special ability.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140840"/>
            <a:ext cx="9071640" cy="3388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is not exotic.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think only certain people are born with mindfulness, or that it’s a super special ability.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is not true.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504000" y="1140840"/>
            <a:ext cx="9071640" cy="3388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is not exotic.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think only certain people are born with mindfulness, or that it’s a super special ability.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is not true.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is already familiar to everyone because we are all able to do it with some practice.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Mindfulness has proven to be positive for both your health and your happiness.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latin typeface="Arial Narrow"/>
              </a:rPr>
              <a:t>Mindfulness is not just an act though. </a:t>
            </a:r>
            <a:endParaRPr b="0" lang="en-US" sz="39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latin typeface="Arial Narrow"/>
              </a:rPr>
              <a:t>Mindfulness is not just an act though. </a:t>
            </a:r>
            <a:endParaRPr b="0" lang="en-US" sz="39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latin typeface="Arial Narrow"/>
              </a:rPr>
              <a:t>It’s a way of life. </a:t>
            </a:r>
            <a:endParaRPr b="0" lang="en-US" sz="39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latin typeface="Arial Narrow"/>
              </a:rPr>
              <a:t>Mindfulness is not just an act though. </a:t>
            </a:r>
            <a:endParaRPr b="0" lang="en-US" sz="39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latin typeface="Arial Narrow"/>
              </a:rPr>
              <a:t>It’s a way of life. </a:t>
            </a:r>
            <a:endParaRPr b="0" lang="en-US" sz="39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latin typeface="Arial Narrow"/>
              </a:rPr>
              <a:t>When you are mindful of yourself and others, you can bring awareness to everything you do. </a:t>
            </a:r>
            <a:endParaRPr b="0" lang="en-US" sz="39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04000" y="1442520"/>
            <a:ext cx="9071640" cy="2785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Anyone can be mindful.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051200"/>
            <a:ext cx="9071640" cy="3567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might have heard the word mindfulness or heard the phrase “practice mindfulness.”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442520"/>
            <a:ext cx="9071640" cy="2785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Anyone can be mindful.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That’s the best part.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000" y="1442520"/>
            <a:ext cx="9071640" cy="2785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Anyone can be mindful.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That’s the best part.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someone says being mindful is too hard, it might be just because they have not taken the time to really try and incorporate this practice into their daily life.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-224280" y="-24120"/>
            <a:ext cx="10520280" cy="572544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When you meditate, you are forced to concentrate on what is happening in the present.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When you meditate, you are forced to concentrate on what is happening in the present. 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One of the main points of mediating is to just let go of all the past hurts and future worries.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504000" y="1220760"/>
            <a:ext cx="9071640" cy="322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When you meditate, you are forced to concentrate on what is happening in the present. 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One of the main points of mediating is to just let go of all the past hurts and future worries. 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Just be here.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Mediation also allows you to practice mindfulness in your body.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Mediation also allows you to practice mindfulness in your body.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need to be aware of your body and how you are feeling.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381320"/>
            <a:ext cx="9071640" cy="2907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know how your body feels and you are able to get in touch with the internal rhythms, you will get to know yourself better.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381320"/>
            <a:ext cx="9071640" cy="2907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know how your body feels and you are able to get in touch with the internal rhythms, you will get to know yourself better.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allows you to overcome stress and other physical ailments.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051200"/>
            <a:ext cx="9071640" cy="3567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might have heard the word mindfulness or heard the phrase “practice mindfulness.”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you’re wondering what these things mean, you’re not alone.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1523520"/>
            <a:ext cx="9071640" cy="2622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Being mindful and mediating both take practice.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523520"/>
            <a:ext cx="9071640" cy="2622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Being mindful and mediating both take practice.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Give yourself space and time to learn to be your best self.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504000" y="1356840"/>
            <a:ext cx="9071640" cy="295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 Narrow"/>
              </a:rPr>
              <a:t>Part of mindfulness is giving your full attention to something.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504000" y="1356840"/>
            <a:ext cx="9071640" cy="295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 Narrow"/>
              </a:rPr>
              <a:t>Part of mindfulness is giving your full attention to something.</a:t>
            </a:r>
            <a:endParaRPr b="0" lang="en-US" sz="2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 Narrow"/>
              </a:rPr>
              <a:t>This is much harder than it sounds and it’s why so many people think being mindful is a special gift rather than something everyone can do.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356840"/>
            <a:ext cx="9071640" cy="295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 Narrow"/>
              </a:rPr>
              <a:t>Part of mindfulness is giving your full attention to something.</a:t>
            </a:r>
            <a:endParaRPr b="0" lang="en-US" sz="2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 Narrow"/>
              </a:rPr>
              <a:t>This is much harder than it sounds and it’s why so many people think being mindful is a special gift rather than something everyone can do. </a:t>
            </a:r>
            <a:endParaRPr b="0" lang="en-US" sz="2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latin typeface="Arial Narrow"/>
              </a:rPr>
              <a:t>When you’re mindful, you can be aware of your body, your environment, the people around you, the noises around you, etc.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451880"/>
            <a:ext cx="9071640" cy="2766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are also mindful of your feelings.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04000" y="1451880"/>
            <a:ext cx="9071640" cy="2766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are also mindful of your feelings.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is part of tapping into your intuition and knowing how you feel.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504000" y="1451880"/>
            <a:ext cx="9071640" cy="2766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are also mindful of your feelings.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is part of tapping into your intuition and knowing how you feel.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 you are able to tell your feelings about something, you can make decisions for yourself without overthinking.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" descr=""/>
          <p:cNvPicPr/>
          <p:nvPr/>
        </p:nvPicPr>
        <p:blipFill>
          <a:blip r:embed="rId1"/>
          <a:stretch/>
        </p:blipFill>
        <p:spPr>
          <a:xfrm>
            <a:off x="-80280" y="-577440"/>
            <a:ext cx="10232280" cy="683208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051200"/>
            <a:ext cx="9071640" cy="3567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might have heard the word mindfulness or heard the phrase “practice mindfulness.”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you’re wondering what these things mean, you’re not alone.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In this tutorial, I’m going to explain what mindfulness is as well as give you some tips on how to practice it.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I hope this short tutorial has given you more insight into what mindfulness is and why it’s important when forming relationships with others and with yourself. 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-61200" y="-98208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Everyone has the ability to be mindful, but it does take some practice to get there because we are so used to living in a busy world that requires our attention to be in so many places at one time.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277640"/>
            <a:ext cx="9071640" cy="3115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need to spend time accessing your ability to  be mindful.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277640"/>
            <a:ext cx="9071640" cy="3115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need to spend time accessing your ability to  be mindful.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The good news is that mindfulness is innate which means everyone already has it in them.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277640"/>
            <a:ext cx="9071640" cy="3115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need to spend time accessing your ability to  be mindful.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The good news is that mindfulness is innate which means everyone already has it in them.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They just need to spend time accessing it.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2022-12-06T17:36:04Z</dcterms:modified>
  <cp:revision>15</cp:revision>
  <dc:subject/>
  <dc:title/>
</cp:coreProperties>
</file>