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7DF3BBC8-4FF1-4744-A736-D394974E11A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Stress At Work: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What Causes It and How To Fix It?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3146400" y="360"/>
            <a:ext cx="3779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352880"/>
            <a:ext cx="9071640" cy="296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feel your pay does not reflect your skills, consider switching jobs.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352880"/>
            <a:ext cx="9071640" cy="296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feel your pay does not reflect your skills, consider switching jobs.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can be a big move, so consider it carefully.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352880"/>
            <a:ext cx="9071640" cy="2964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feel your pay does not reflect your skills, consider switching jobs.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can be a big move, so consider it carefully.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Moving onto a new job, though, is one of the best ways to earn more and find a place that values your skillset.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Not Enough Opportunities For Growth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 good career allows you to work your way up and move into other positions within the company.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395360"/>
            <a:ext cx="9071640" cy="287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 good career allows you to work your way up and move into other positions within the company.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 are in a job that does not have room for growth, it can easily cause stress because you feel like you are in the same place for years and years.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cause does not have an easy fix, but there are some things you can do.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569960"/>
            <a:ext cx="9071640" cy="2530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best thing you can do for yourself is to talk to the management at your job.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80280" y="-1151640"/>
            <a:ext cx="10232280" cy="682164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569960"/>
            <a:ext cx="9071640" cy="2530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best thing you can do for yourself is to talk to the management at your job.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there is truly no room for growth, you need to move on and find different opportunities.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Tough Workloads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518120"/>
            <a:ext cx="9071640" cy="263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you are given too much work and not enough time to do it, this can easily cause stress.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518120"/>
            <a:ext cx="9071640" cy="263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you are given too much work and not enough time to do it, this can easily cause stress.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Many people complain of stress when they have too much work and too little time.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518120"/>
            <a:ext cx="9071640" cy="2634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you are given too much work and not enough time to do it, this can easily cause stress.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Many people complain of stress when they have too much work and too little time.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Excessive workloads can also lead to burnout very quickly.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833840"/>
            <a:ext cx="9071640" cy="2002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might find yourself no longer liking your job and dreading going to work.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833840"/>
            <a:ext cx="9071640" cy="2002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might find yourself no longer liking your job and dreading going to work.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can cause even more stress.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136160"/>
            <a:ext cx="9071640" cy="339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you have excessive workloads, you need to engage a team.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136160"/>
            <a:ext cx="9071640" cy="339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you have excessive workloads, you need to engage a team.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Ask your boss or management if some of the tasks can be worked on as a team rather than you going solo.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136160"/>
            <a:ext cx="9071640" cy="3398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When you have excessive workloads, you need to engage a team.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Ask your boss or management if some of the tasks can be worked on as a team rather than you going solo.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You can also ask that the work be split up so that you only have certain tasks and not all of them.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550880"/>
            <a:ext cx="9071640" cy="256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Stress at work can come from a variety of different factors.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Lack of Support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Everyone knows that work is better when you have co-workers and others you can lean on.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Everyone knows that work is better when you have co-workers and others you can lean on.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have co-workers that make the job fun and  support you in your duties, you can find stress eases off you.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do not have any, try to seek out support from other departments…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do not have any, try to seek out support from other departments…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Or let your boss know you need to find support as a team.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Lack of Control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do not have control over job decisions, you can feel stressed and hopeless.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404720"/>
            <a:ext cx="9071640" cy="286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 you do not have control over job decisions, you can feel stressed and hopeless.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Try as a team to split up tasks so  there is always something you control that makes you feel like you are needed and important.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550880"/>
            <a:ext cx="9071640" cy="256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Stress at work can come from a variety of different factors.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Being able to identify them is the first step in being able to fix them.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In this tutorial, I will cover what stresses people at work and how you can begin to take steps to fix it for an overall better life.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Low Salaries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225440"/>
            <a:ext cx="9071640" cy="321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Low salaries and being underpaid are one of the top causes of stress at work. </a:t>
            </a:r>
            <a:endParaRPr b="0" lang="en-US" sz="315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225440"/>
            <a:ext cx="9071640" cy="321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Low salaries and being underpaid are one of the top causes of stress at work. </a:t>
            </a:r>
            <a:endParaRPr b="0" lang="en-US" sz="315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You might feel like you are working all the time but are not getting paid enough to show anything for it. </a:t>
            </a:r>
            <a:endParaRPr b="0" lang="en-US" sz="315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225440"/>
            <a:ext cx="9071640" cy="321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Low salaries and being underpaid are one of the top causes of stress at work. </a:t>
            </a:r>
            <a:endParaRPr b="0" lang="en-US" sz="315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You might feel like you are working all the time but are not getting paid enough to show anything for it. </a:t>
            </a:r>
            <a:endParaRPr b="0" lang="en-US" sz="315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latin typeface="Arial Narrow"/>
              </a:rPr>
              <a:t>Not getting paid enough can also make you feel undervalued as  an employee which  causes more stress. </a:t>
            </a:r>
            <a:endParaRPr b="0" lang="en-US" sz="315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2022-12-06T18:12:56Z</dcterms:modified>
  <cp:revision>15</cp:revision>
  <dc:subject/>
  <dc:title/>
</cp:coreProperties>
</file>