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png" ContentType="image/pn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FFD19353-39C1-406D-91E4-D8516DA9741B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8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8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8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8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8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8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8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8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8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What Causes Stress: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8 of the Common Causes You Need to Know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" descr=""/>
          <p:cNvPicPr/>
          <p:nvPr/>
        </p:nvPicPr>
        <p:blipFill>
          <a:blip r:embed="rId1"/>
          <a:stretch/>
        </p:blipFill>
        <p:spPr>
          <a:xfrm>
            <a:off x="-80280" y="-572400"/>
            <a:ext cx="10232280" cy="682164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Big Life Changes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504000" y="989640"/>
            <a:ext cx="9071640" cy="3690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 experiencing a huge life change whether it’s good or bad, you can experience stress.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4000" y="989640"/>
            <a:ext cx="9071640" cy="3690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 experiencing a huge life change whether it’s good or bad, you can experience stress.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Moving cities, starting a new job, getting married and having a kid are all big life changes.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04000" y="989640"/>
            <a:ext cx="9071640" cy="3690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 experiencing a huge life change whether it’s good or bad, you can experience stress.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Moving cities, starting a new job, getting married and having a kid are all big life changes.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Even if the change is good and gives you a better future, you might still experience stress because you are out of your comfort zone.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Having New Responsibilities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504000" y="1154880"/>
            <a:ext cx="9071640" cy="3360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third reason you might experience stress is suddenly having new responsibilities that you find overwhelming.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504000" y="1154880"/>
            <a:ext cx="9071640" cy="3360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third reason you might experience stress is suddenly having new responsibilities that you find overwhelming.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These can be work responsibilities or new things you have to do at home with the kids or with your partner.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504000" y="1154880"/>
            <a:ext cx="9071640" cy="3360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third reason you might experience stress is suddenly having new responsibilities that you find overwhelming.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These can be work responsibilities or new things you have to do at home with the kids or with your partner.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do not manage these new responsibilities well you will find your stress growing larger every day.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" descr=""/>
          <p:cNvPicPr/>
          <p:nvPr/>
        </p:nvPicPr>
        <p:blipFill>
          <a:blip r:embed="rId1"/>
          <a:stretch/>
        </p:blipFill>
        <p:spPr>
          <a:xfrm>
            <a:off x="783720" y="3600"/>
            <a:ext cx="8504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504000" y="1395360"/>
            <a:ext cx="9071640" cy="2879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In this tutorial, I’m going to discuss the 8 most common causes of stress.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Illnesses and Injuries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504000" y="1395360"/>
            <a:ext cx="9071640" cy="2879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Becoming ill or having an injury can cause extreme amounts of stress.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504000" y="1395360"/>
            <a:ext cx="9071640" cy="2879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Becoming ill or having an injury can cause extreme amounts of stress.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Taking care of yourself has become harder and you often need to find someone to help you with things around the house and with your kids.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Not being able to do everything for yourself anymore can cause major stress.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Going Through a Break-Up or Divorce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" descr=""/>
          <p:cNvPicPr/>
          <p:nvPr/>
        </p:nvPicPr>
        <p:blipFill>
          <a:blip r:embed="rId1"/>
          <a:stretch/>
        </p:blipFill>
        <p:spPr>
          <a:xfrm>
            <a:off x="332280" y="168120"/>
            <a:ext cx="9415440" cy="5333760"/>
          </a:xfrm>
          <a:prstGeom prst="rect">
            <a:avLst/>
          </a:prstGeom>
          <a:ln>
            <a:noFill/>
          </a:ln>
        </p:spPr>
      </p:pic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Your whole life is changing and you need to forge a new path for yourself.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6.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Money Worries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504000" y="1230480"/>
            <a:ext cx="9071640" cy="3209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Almost everyone experiences stress when they are short on money.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1" name="TextShape 2"/>
          <p:cNvSpPr txBox="1"/>
          <p:nvPr/>
        </p:nvSpPr>
        <p:spPr>
          <a:xfrm>
            <a:off x="504000" y="1230480"/>
            <a:ext cx="9071640" cy="3209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Almost everyone experiences stress when they are short on money.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Life is demanding especially when the bills are piling up and you are not sure if you will have enough to make rent.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504000" y="1395360"/>
            <a:ext cx="9071640" cy="2879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In this tutorial, I’m going to discuss the 8 most common causes of stress.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Stress affects each and every one of us so it’s important to identify some of the most common causes so you can fight them.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504000" y="1522800"/>
            <a:ext cx="9071640" cy="262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Since many people are not forgiving when it comes to missed bills and payments…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504000" y="1522800"/>
            <a:ext cx="9071640" cy="262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Since many people are not forgiving when it comes to missed bills and payments…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Constantly worrying about where the money is coming from can be a major life stressor.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7.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 Holidays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" descr=""/>
          <p:cNvPicPr/>
          <p:nvPr/>
        </p:nvPicPr>
        <p:blipFill>
          <a:blip r:embed="rId1"/>
          <a:stretch/>
        </p:blipFill>
        <p:spPr>
          <a:xfrm>
            <a:off x="2201040" y="3600"/>
            <a:ext cx="5669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might feel like you need to find money to buy presents or money to be able to travel to see family.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might feel like you need to find money to buy presents or money to be able to travel to see family.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might also have more deadlines with work which can cause stress.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3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might feel like you need to find money to buy presents or money to be able to travel to see family.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might also have more deadlines with work which can cause stress.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holidays can also be a tough time if you do not have caring people to spend them with.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8.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No Support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6" name="TextShape 2"/>
          <p:cNvSpPr txBox="1"/>
          <p:nvPr/>
        </p:nvSpPr>
        <p:spPr>
          <a:xfrm>
            <a:off x="504000" y="1305720"/>
            <a:ext cx="9071640" cy="3058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 you are doing life alone and don’t have quality people to talk to and share experiences with, you can easily become stressed.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8" name="TextShape 2"/>
          <p:cNvSpPr txBox="1"/>
          <p:nvPr/>
        </p:nvSpPr>
        <p:spPr>
          <a:xfrm>
            <a:off x="504000" y="1305720"/>
            <a:ext cx="9071640" cy="3058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 you are doing life alone and don’t have quality people to talk to and share experiences with, you can easily become stressed.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Sharing burdens with people makes life easier and when you are going solo through problems, it’s easy to feel overwhelmed and stressed out.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504000" y="1532160"/>
            <a:ext cx="9071640" cy="2606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All of these causes might not affect you, but chances are at least one of them does.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Even little problems can even cause stress when you’re alone.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504000" y="1532160"/>
            <a:ext cx="9071640" cy="2606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All of these causes might not affect you, but chances are at least one of them does.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Knowing the causes of your stress can also give you some insight into what triggers you.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Losing Your Job or Facing Unemployment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0" name="TextShape 2"/>
          <p:cNvSpPr txBox="1"/>
          <p:nvPr/>
        </p:nvSpPr>
        <p:spPr>
          <a:xfrm>
            <a:off x="504000" y="1291680"/>
            <a:ext cx="9071640" cy="3087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A common stress factor that many people can identify with is losing their job or facing periods of unemployment.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504000" y="1291680"/>
            <a:ext cx="9071640" cy="3087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A common stress factor that many people can identify with is losing their job or facing periods of unemployment.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Not being able to provide for yourself or your family is a major stress factor.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504000" y="1291680"/>
            <a:ext cx="9071640" cy="3087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A common stress factor that many people can identify with is losing their job or facing periods of unemployment.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Not being able to provide for yourself or your family is a major stress factor.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It can also lead to feelings of low self-worth when you are not able to give yourself and others the life that they deserve.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2022-12-06T21:33:40Z</dcterms:modified>
  <cp:revision>22</cp:revision>
  <dc:subject/>
  <dc:title/>
</cp:coreProperties>
</file>