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A4187650-B8A2-443A-8B93-3ECD2C1971EE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500" spc="-1" strike="noStrike">
                <a:solidFill>
                  <a:srgbClr val="ffffff"/>
                </a:solidFill>
                <a:latin typeface="Arial Black"/>
              </a:rPr>
              <a:t>5 Mindfulness Exercises You Can Try as Soon as Today  </a:t>
            </a:r>
            <a:endParaRPr b="0" lang="en-US" sz="4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28400" y="820080"/>
            <a:ext cx="9071640" cy="447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Here are the best steps to follow for mindful breathing:</a:t>
            </a:r>
            <a:endParaRPr b="0" lang="en-US" sz="31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Start by breathing in and out slowly. Make sure the exhale is at least 6-8 seconds.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Breathe in through your nose and then back out through the nose. Make the breath effortless. </a:t>
            </a:r>
            <a:endParaRPr b="0" lang="en-US" sz="23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28400" y="820080"/>
            <a:ext cx="9071640" cy="447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Here are the best steps to follow for mindful breathing:</a:t>
            </a:r>
            <a:endParaRPr b="0" lang="en-US" sz="31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Start by breathing in and out slowly. Make sure the exhale is at least 6-8 seconds.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Breathe in through your nose and then back out through the nose. Make the breath effortless.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As you breathe, let go of your thoughts or other things you might be worried about.</a:t>
            </a:r>
            <a:endParaRPr b="0" lang="en-US" sz="23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28400" y="820080"/>
            <a:ext cx="9071640" cy="447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Here are the best steps to follow for mindful breathing:</a:t>
            </a:r>
            <a:endParaRPr b="0" lang="en-US" sz="31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Start by breathing in and out slowly. Make sure the exhale is at least 6-8 seconds.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Breathe in through your nose and then back out through the nose. Make the breath effortless.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As you breathe, let go of your thoughts or other things you might be worried about.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Be at one with your breath by purposely watching yourself breathe in and out. </a:t>
            </a:r>
            <a:endParaRPr b="0" lang="en-US" sz="23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28400" y="820080"/>
            <a:ext cx="9071640" cy="447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Here are the best steps to follow for mindful breathing:</a:t>
            </a:r>
            <a:endParaRPr b="0" lang="en-US" sz="31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Start by breathing in and out slowly. Make sure the exhale is at least 6-8 seconds.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Breathe in through your nose and then back out through the nose. Make the breath effortless.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As you breathe, let go of your thoughts or other things you might be worried about.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Be at one with your breath by purposely watching yourself breathe in and out. </a:t>
            </a:r>
            <a:endParaRPr b="0" lang="en-US" sz="23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You should be able to see your awareness start to peak up as you begin to breathe like this.</a:t>
            </a:r>
            <a:endParaRPr b="0" lang="en-US" sz="23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277640"/>
            <a:ext cx="9071640" cy="3115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have never meditated before, this is the first step!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277640"/>
            <a:ext cx="9071640" cy="3115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If you have never meditated before, this is the first step!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Being able to breathe and focus on your breathing is a huge part of meditating and being mindful.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Mindful Observation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783720" y="360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522800"/>
            <a:ext cx="9071640" cy="262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if you are just in a normal environment, mindful observation can help you become thankful for things that might even seem mundane to some people.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04000" y="1522800"/>
            <a:ext cx="9071640" cy="2624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if you are just in a normal environment, mindful observation can help you become thankful for things that might even seem mundane to some people.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exercise is also meant to connect you to your environment in a more positive way.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456560"/>
            <a:ext cx="9071640" cy="2756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On your journey to becoming mindful, you need to make sure you are using some handy techniques that can make the journey easier.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773280"/>
            <a:ext cx="9071640" cy="469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There are some easy steps to follow to practice mindful observation: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773280"/>
            <a:ext cx="9071640" cy="469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There are some easy steps to follow to practice mindful observation: 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First, choose an object in your environment to focus on. Focus on watching it for a minute or two.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773280"/>
            <a:ext cx="9071640" cy="469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There are some easy steps to follow to practice mindful observation: 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First, choose an object in your environment to focus on. Focus on watching it for a minute or two.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Relax and allow all your concentration to be focused on this one object.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773280"/>
            <a:ext cx="9071640" cy="469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There are some easy steps to follow to practice mindful observation: 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First, choose an object in your environment to focus on. Focus on watching it for a minute or two.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Relax and allow all your concentration to be focused on this one object.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Look at the object as if you are seeing it for the first time. 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773280"/>
            <a:ext cx="9071640" cy="4696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There are some easy steps to follow to practice mindful observation: 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First, choose an object in your environment to focus on. Focus on watching it for a minute or two.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Relax and allow all your concentration to be focused on this one object.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Look at the object as if you are seeing it for the first time. </a:t>
            </a:r>
            <a:endParaRPr b="0" lang="en-US" sz="28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800" spc="-1" strike="noStrike">
                <a:latin typeface="Arial Narrow"/>
              </a:rPr>
              <a:t>Explore every aspect of the object and allow yourself to  connect to its energy.</a:t>
            </a:r>
            <a:endParaRPr b="0" lang="en-US" sz="28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Mindful Awareness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428480"/>
            <a:ext cx="9071640" cy="2813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This exercise is called mindful awareness and is meant to help you appreciate daily tasks.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428480"/>
            <a:ext cx="9071640" cy="2813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This exercise is called mindful awareness and is meant to help you appreciate daily tasks.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Think of something you do every day that might not seem important.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428480"/>
            <a:ext cx="9071640" cy="2813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This exercise is called mindful awareness and is meant to help you appreciate daily tasks.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Think of something you do every day that might not seem important. 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It could be something as simple as opening the door.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3147480" y="3600"/>
            <a:ext cx="377676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456560"/>
            <a:ext cx="9071640" cy="2756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On your journey to becoming mindful, you need to make sure you are using some handy techniques that can make the journey easier.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Without proper techniques and exercises, your journey to being mindful will be much more complicated.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Mindful Listening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-8280" y="-524520"/>
            <a:ext cx="10088280" cy="6725880"/>
          </a:xfrm>
          <a:prstGeom prst="rect">
            <a:avLst/>
          </a:prstGeom>
          <a:ln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749520"/>
            <a:ext cx="9071640" cy="41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Close your eyes and put on your headphones to listen to the music.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749520"/>
            <a:ext cx="9071640" cy="41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Close your eyes and put on your headphones to listen to the music.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Ignore the labels of the music and just focus on what the words are saying and how the music sounds.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749520"/>
            <a:ext cx="9071640" cy="41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Close your eyes and put on your headphones to listen to the music.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Ignore the labels of the music and just focus on what the words are saying and how the music sounds.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Explore every part of the track.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749520"/>
            <a:ext cx="9071640" cy="41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Close your eyes and put on your headphones to listen to the music.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Ignore the labels of the music and just focus on what the words are saying and how the music sounds.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Explore every part of the track.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Listen to the dynamics of each instrument.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749520"/>
            <a:ext cx="9071640" cy="41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Close your eyes and put on your headphones to listen to the music.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Ignore the labels of the music and just focus on what the words are saying and how the music sounds.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Explore every part of the track.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Listen to the dynamics of each instrument.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3200" spc="-1" strike="noStrike">
                <a:latin typeface="Arial Narrow"/>
              </a:rPr>
              <a:t>Focus on the vocals, the range, and the tones.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will teach you how to listen intently.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Mindful Appreciation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635840"/>
            <a:ext cx="9071640" cy="239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last exercise is often the easiest for people.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239840"/>
            <a:ext cx="9071640" cy="319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In this short tutorial, I am going to cover 5 of the best mindful exercises that can help you.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635840"/>
            <a:ext cx="9071640" cy="239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last exercise is often the easiest for people.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At the end of the day, find 5 things you need to appreciate about the day that might have previously gone unnoticed.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574640"/>
            <a:ext cx="9071640" cy="252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It can be something as simple as your refrigerator magnet or the way your office smells.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574640"/>
            <a:ext cx="9071640" cy="252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It can be something as simple as your refrigerator magnet or the way your office smells.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Write them down to help you focus more on being appreciative. 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239840"/>
            <a:ext cx="9071640" cy="3190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In this short tutorial, I am going to cover 5 of the best mindful exercises that can help you.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You can start them as soon as today and should start seeing real progress  the first time you do them.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Mindful Breathing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-79920" y="-567000"/>
            <a:ext cx="10231920" cy="68108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28400" y="820080"/>
            <a:ext cx="9071640" cy="447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Here are the best steps to follow for mindful breathing: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28400" y="820080"/>
            <a:ext cx="9071640" cy="447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Here are the best steps to follow for mindful breathing:</a:t>
            </a:r>
            <a:endParaRPr b="0" lang="en-US" sz="31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eriod"/>
            </a:pPr>
            <a:r>
              <a:rPr b="0" lang="en-US" sz="2300" spc="-1" strike="noStrike">
                <a:latin typeface="Arial Narrow"/>
              </a:rPr>
              <a:t>Start by breathing in and out slowly. Make sure the exhale is at least 6-8 seconds. </a:t>
            </a:r>
            <a:endParaRPr b="0" lang="en-US" sz="23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2022-12-06T22:25:02Z</dcterms:modified>
  <cp:revision>12</cp:revision>
  <dc:subject/>
  <dc:title/>
</cp:coreProperties>
</file>