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959B775B-D4FA-4CFE-BC33-7BB29CBC4BBD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10 Affirmations You Can Use For Stress Relief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" descr=""/>
          <p:cNvPicPr/>
          <p:nvPr/>
        </p:nvPicPr>
        <p:blipFill>
          <a:blip r:embed="rId1"/>
          <a:stretch/>
        </p:blipFill>
        <p:spPr>
          <a:xfrm>
            <a:off x="-85680" y="-330840"/>
            <a:ext cx="10243080" cy="6828840"/>
          </a:xfrm>
          <a:prstGeom prst="rect">
            <a:avLst/>
          </a:prstGeom>
          <a:ln>
            <a:noFill/>
          </a:ln>
        </p:spPr>
      </p:pic>
      <p:sp>
        <p:nvSpPr>
          <p:cNvPr id="96" name="CustomShape 1"/>
          <p:cNvSpPr/>
          <p:nvPr/>
        </p:nvSpPr>
        <p:spPr>
          <a:xfrm>
            <a:off x="1424160" y="292320"/>
            <a:ext cx="4092840" cy="1254240"/>
          </a:xfrm>
          <a:prstGeom prst="wedgeRoundRectCallout">
            <a:avLst>
              <a:gd name="adj1" fmla="val 61749"/>
              <a:gd name="adj2" fmla="val 100328"/>
              <a:gd name="adj3" fmla="val 16667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 believe in myself.</a:t>
            </a:r>
            <a:endParaRPr b="0" lang="en-US" sz="1800" spc="-1" strike="noStrike"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504000" y="1205640"/>
            <a:ext cx="9071640" cy="3258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This can encourage you to keep moving forward even if you are going through a phase where you do not feel confident.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504000" y="1205640"/>
            <a:ext cx="9071640" cy="3258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This can encourage you to keep moving forward even if you are going through a phase where you do not feel confident.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Believing in yourself is one of the top ways to reduce not only stress but also anxiety.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" descr=""/>
          <p:cNvPicPr/>
          <p:nvPr/>
        </p:nvPicPr>
        <p:blipFill>
          <a:blip r:embed="rId1"/>
          <a:stretch/>
        </p:blipFill>
        <p:spPr>
          <a:xfrm>
            <a:off x="-296280" y="0"/>
            <a:ext cx="10664280" cy="7109640"/>
          </a:xfrm>
          <a:prstGeom prst="rect">
            <a:avLst/>
          </a:prstGeom>
          <a:ln>
            <a:noFill/>
          </a:ln>
        </p:spPr>
      </p:pic>
      <p:sp>
        <p:nvSpPr>
          <p:cNvPr id="102" name="CustomShape 1"/>
          <p:cNvSpPr/>
          <p:nvPr/>
        </p:nvSpPr>
        <p:spPr>
          <a:xfrm>
            <a:off x="2508480" y="367920"/>
            <a:ext cx="3348000" cy="1150560"/>
          </a:xfrm>
          <a:prstGeom prst="cloudCallout">
            <a:avLst>
              <a:gd name="adj1" fmla="val -54782"/>
              <a:gd name="adj2" fmla="val 99106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 don’t compare </a:t>
            </a:r>
            <a:endParaRPr b="0" lang="en-US" sz="1800" spc="-1" strike="noStrike"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myself to others</a:t>
            </a:r>
            <a:endParaRPr b="0" lang="en-US" sz="1800" spc="-1" strike="noStrike"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504000" y="1362240"/>
            <a:ext cx="9071640" cy="2945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Comparing yourself to others can be detrimental to your mental health and make it so much harder to reduce your stress and anxiety.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504000" y="1362240"/>
            <a:ext cx="9071640" cy="2945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Comparing yourself to others can be detrimental to your mental health and make it so much harder to reduce your stress and anxiety.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If you are always comparing yourself to others, you will never find yourself good enough.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" descr=""/>
          <p:cNvPicPr/>
          <p:nvPr/>
        </p:nvPicPr>
        <p:blipFill>
          <a:blip r:embed="rId1"/>
          <a:stretch/>
        </p:blipFill>
        <p:spPr>
          <a:xfrm>
            <a:off x="-152280" y="0"/>
            <a:ext cx="10376280" cy="6917400"/>
          </a:xfrm>
          <a:prstGeom prst="rect">
            <a:avLst/>
          </a:prstGeom>
          <a:ln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" descr=""/>
          <p:cNvPicPr/>
          <p:nvPr/>
        </p:nvPicPr>
        <p:blipFill>
          <a:blip r:embed="rId1"/>
          <a:stretch/>
        </p:blipFill>
        <p:spPr>
          <a:xfrm>
            <a:off x="-152280" y="0"/>
            <a:ext cx="10376280" cy="6917400"/>
          </a:xfrm>
          <a:prstGeom prst="rect">
            <a:avLst/>
          </a:prstGeom>
          <a:ln>
            <a:noFill/>
          </a:ln>
        </p:spPr>
      </p:pic>
      <p:sp>
        <p:nvSpPr>
          <p:cNvPr id="109" name="CustomShape 1"/>
          <p:cNvSpPr/>
          <p:nvPr/>
        </p:nvSpPr>
        <p:spPr>
          <a:xfrm>
            <a:off x="3875760" y="292320"/>
            <a:ext cx="2876400" cy="914760"/>
          </a:xfrm>
          <a:prstGeom prst="cloudCallout">
            <a:avLst>
              <a:gd name="adj1" fmla="val 39500"/>
              <a:gd name="adj2" fmla="val 84027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 know I don’t </a:t>
            </a:r>
            <a:endParaRPr b="0" lang="en-US" sz="1800" spc="-1" strike="noStrike"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have to be perfect.</a:t>
            </a:r>
            <a:endParaRPr b="0" lang="en-US" sz="1800" spc="-1" strike="noStrike">
              <a:latin typeface="Arial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504000" y="1744200"/>
            <a:ext cx="9071640" cy="2181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Sometimes your boss or other people at work can  put expectations on you that cause large amounts of stress.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504000" y="1744200"/>
            <a:ext cx="9071640" cy="2181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Sometimes your boss or other people at work can  put expectations on you that cause large amounts of stress.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Knowing that you don’t have to be perfect to still do a  good job is crucial for reducing stress during these times.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504000" y="1489680"/>
            <a:ext cx="9071640" cy="2691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Looking for self-affirmations to help you relieve some stress?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" descr=""/>
          <p:cNvPicPr/>
          <p:nvPr/>
        </p:nvPicPr>
        <p:blipFill>
          <a:blip r:embed="rId1"/>
          <a:stretch/>
        </p:blipFill>
        <p:spPr>
          <a:xfrm>
            <a:off x="-8280" y="0"/>
            <a:ext cx="10088280" cy="6725880"/>
          </a:xfrm>
          <a:prstGeom prst="rect">
            <a:avLst/>
          </a:prstGeom>
          <a:ln>
            <a:noFill/>
          </a:ln>
        </p:spPr>
      </p:pic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" descr=""/>
          <p:cNvPicPr/>
          <p:nvPr/>
        </p:nvPicPr>
        <p:blipFill>
          <a:blip r:embed="rId1"/>
          <a:stretch/>
        </p:blipFill>
        <p:spPr>
          <a:xfrm>
            <a:off x="-8280" y="0"/>
            <a:ext cx="10088280" cy="6725880"/>
          </a:xfrm>
          <a:prstGeom prst="rect">
            <a:avLst/>
          </a:prstGeom>
          <a:ln>
            <a:noFill/>
          </a:ln>
        </p:spPr>
      </p:pic>
      <p:sp>
        <p:nvSpPr>
          <p:cNvPr id="116" name="CustomShape 1"/>
          <p:cNvSpPr/>
          <p:nvPr/>
        </p:nvSpPr>
        <p:spPr>
          <a:xfrm>
            <a:off x="2461320" y="480960"/>
            <a:ext cx="4527000" cy="1424160"/>
          </a:xfrm>
          <a:prstGeom prst="cloudCallout">
            <a:avLst>
              <a:gd name="adj1" fmla="val -54777"/>
              <a:gd name="adj2" fmla="val 45981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Every challenge I overcome</a:t>
            </a:r>
            <a:endParaRPr b="0" lang="en-US" sz="1800" spc="-1" strike="noStrike"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is a success.</a:t>
            </a:r>
            <a:endParaRPr b="0" lang="en-US" sz="1800" spc="-1" strike="noStrike"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1297800"/>
            <a:ext cx="9071640" cy="3074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No matter where the challenge is coming from in your life, knowing that you can overcome it can allow you to let go of some of the stress you are feeling.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504000" y="1297800"/>
            <a:ext cx="9071640" cy="3074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No matter where the challenge is coming from in your life, knowing that you can overcome it can allow you to let go of some of the stress you are feeling.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are trying to make a big decision in your life, try giving yourself affirmations that remind you that you can leave your comfort zone and still succeed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504000" y="1520280"/>
            <a:ext cx="9071640" cy="2629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You can say things like “It’s okay to leave my comfort zone.”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504000" y="1520280"/>
            <a:ext cx="9071640" cy="2629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You can say things like “It’s okay to leave my comfort zone.”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This reminds you that you are capable of much more than you may think.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" descr=""/>
          <p:cNvPicPr/>
          <p:nvPr/>
        </p:nvPicPr>
        <p:blipFill>
          <a:blip r:embed="rId1"/>
          <a:stretch/>
        </p:blipFill>
        <p:spPr>
          <a:xfrm>
            <a:off x="-152280" y="0"/>
            <a:ext cx="10376280" cy="6917400"/>
          </a:xfrm>
          <a:prstGeom prst="rect">
            <a:avLst/>
          </a:prstGeom>
          <a:ln>
            <a:noFill/>
          </a:ln>
        </p:spPr>
      </p:pic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" descr=""/>
          <p:cNvPicPr/>
          <p:nvPr/>
        </p:nvPicPr>
        <p:blipFill>
          <a:blip r:embed="rId1"/>
          <a:stretch/>
        </p:blipFill>
        <p:spPr>
          <a:xfrm>
            <a:off x="-152280" y="0"/>
            <a:ext cx="10376280" cy="6917400"/>
          </a:xfrm>
          <a:prstGeom prst="rect">
            <a:avLst/>
          </a:prstGeom>
          <a:ln>
            <a:noFill/>
          </a:ln>
        </p:spPr>
      </p:pic>
      <p:sp>
        <p:nvSpPr>
          <p:cNvPr id="123" name="CustomShape 1"/>
          <p:cNvSpPr/>
          <p:nvPr/>
        </p:nvSpPr>
        <p:spPr>
          <a:xfrm>
            <a:off x="1480680" y="876960"/>
            <a:ext cx="4300560" cy="1273320"/>
          </a:xfrm>
          <a:prstGeom prst="wedgeRoundRectCallout">
            <a:avLst>
              <a:gd name="adj1" fmla="val 66430"/>
              <a:gd name="adj2" fmla="val 99601"/>
              <a:gd name="adj3" fmla="val 16667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 am enough.</a:t>
            </a:r>
            <a:endParaRPr b="0" lang="en-US" sz="1800" spc="-1" strike="noStrike"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" descr=""/>
          <p:cNvPicPr/>
          <p:nvPr/>
        </p:nvPicPr>
        <p:blipFill>
          <a:blip r:embed="rId1"/>
          <a:stretch/>
        </p:blipFill>
        <p:spPr>
          <a:xfrm>
            <a:off x="-417240" y="-651960"/>
            <a:ext cx="10641240" cy="7094160"/>
          </a:xfrm>
          <a:prstGeom prst="rect">
            <a:avLst/>
          </a:prstGeom>
          <a:ln>
            <a:noFill/>
          </a:ln>
        </p:spPr>
      </p:pic>
      <p:sp>
        <p:nvSpPr>
          <p:cNvPr id="125" name="CustomShape 1"/>
          <p:cNvSpPr/>
          <p:nvPr/>
        </p:nvSpPr>
        <p:spPr>
          <a:xfrm>
            <a:off x="5573880" y="4243680"/>
            <a:ext cx="4300560" cy="1273320"/>
          </a:xfrm>
          <a:prstGeom prst="wedgeRoundRectCallout">
            <a:avLst>
              <a:gd name="adj1" fmla="val -81143"/>
              <a:gd name="adj2" fmla="val -163254"/>
              <a:gd name="adj3" fmla="val 16667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 deserve to feel good about myself.</a:t>
            </a:r>
            <a:endParaRPr b="0" lang="en-US" sz="1800" spc="-1" strike="noStrike">
              <a:latin typeface="Arial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504000" y="1374840"/>
            <a:ext cx="9071640" cy="2920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Need some help boosting your self-confidence or feeling down?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504000" y="1489680"/>
            <a:ext cx="9071640" cy="2691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Looking for self-affirmations to help you relieve some stress?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This tutorial will cover some of the best 10 affirmations you can use to help easily relieve stress  in your life.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504000" y="1374840"/>
            <a:ext cx="9071640" cy="2920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Need some help boosting your self-confidence or feeling down?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This is a great affirmation to keep telling yourself.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504000" y="1374840"/>
            <a:ext cx="9071640" cy="2920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Need some help boosting your self-confidence or feeling down?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This is a great affirmation to keep telling yourself.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Repeating this to yourself throughout the day shows that you deserve to be in a good space about yourself.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3" name="TextShape 2"/>
          <p:cNvSpPr txBox="1"/>
          <p:nvPr/>
        </p:nvSpPr>
        <p:spPr>
          <a:xfrm>
            <a:off x="504000" y="1220760"/>
            <a:ext cx="9071640" cy="3228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Even if others are making you feel down, you should not be putting yourself down just because they are.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504000" y="1220760"/>
            <a:ext cx="9071640" cy="3228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Even if others are making you feel down, you should not be putting yourself down just because they are.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You deserve more and you will have more as you repeat this affirmation to yourself.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504000" y="1371600"/>
            <a:ext cx="9071640" cy="292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Try saying “I have survived this before and I will survive it again.”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9" name="TextShape 2"/>
          <p:cNvSpPr txBox="1"/>
          <p:nvPr/>
        </p:nvSpPr>
        <p:spPr>
          <a:xfrm>
            <a:off x="504000" y="1371600"/>
            <a:ext cx="9071640" cy="2926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Try saying “I have survived this before and I will survive it again.”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This is an especially good saying when you are going through a tough situation that you feel might break you because it’s causing so much stress.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504000" y="1376640"/>
            <a:ext cx="9071640" cy="2917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The last best affirmation to remind yourself of is “I forgive myself and I am looking forward to the future.” 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504000" y="1376640"/>
            <a:ext cx="9071640" cy="2917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The last best affirmation to remind yourself of is “I forgive myself and I am looking forward to the future.”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Not all stressful moments will last. 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5" name="TextShape 2"/>
          <p:cNvSpPr txBox="1"/>
          <p:nvPr/>
        </p:nvSpPr>
        <p:spPr>
          <a:xfrm>
            <a:off x="504000" y="1376640"/>
            <a:ext cx="9071640" cy="2917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The last best affirmation to remind yourself of is “I forgive myself and I am looking forward to the future.”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Not all stressful moments will last.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Saying this affirmation reminds you that this time will pass.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7" name="TextShape 2"/>
          <p:cNvSpPr txBox="1"/>
          <p:nvPr/>
        </p:nvSpPr>
        <p:spPr>
          <a:xfrm>
            <a:off x="504000" y="1376640"/>
            <a:ext cx="9071640" cy="2917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The last best affirmation to remind yourself of is “I forgive myself and I am looking forward to the future.”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Not all stressful moments will last.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Saying this affirmation reminds you that this time will pass.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You just need to keep moving forward. 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504000" y="1489680"/>
            <a:ext cx="9071640" cy="2691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Looking for self-affirmations to help you relieve some stress?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This tutorial will cover some of the best 10 affirmations you can use to help easily relieve stress  in your life.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Affirmations are simple ways you can guide yourself into  a less stressful way of life. 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9" name="TextShape 2"/>
          <p:cNvSpPr txBox="1"/>
          <p:nvPr/>
        </p:nvSpPr>
        <p:spPr>
          <a:xfrm>
            <a:off x="504000" y="1532160"/>
            <a:ext cx="9071640" cy="2606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The affirmation that will best suit you depends on why you are stressed.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51" name="TextShape 2"/>
          <p:cNvSpPr txBox="1"/>
          <p:nvPr/>
        </p:nvSpPr>
        <p:spPr>
          <a:xfrm>
            <a:off x="504000" y="1532160"/>
            <a:ext cx="9071640" cy="2606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The affirmation that will best suit you depends on why you are stressed.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Try saying one or two a day and switching up the ones you say.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" descr=""/>
          <p:cNvPicPr/>
          <p:nvPr/>
        </p:nvPicPr>
        <p:blipFill>
          <a:blip r:embed="rId1"/>
          <a:stretch/>
        </p:blipFill>
        <p:spPr>
          <a:xfrm>
            <a:off x="-152280" y="0"/>
            <a:ext cx="10376280" cy="6917400"/>
          </a:xfrm>
          <a:prstGeom prst="rect">
            <a:avLst/>
          </a:prstGeom>
          <a:ln>
            <a:noFill/>
          </a:ln>
        </p:spPr>
      </p:pic>
      <p:sp>
        <p:nvSpPr>
          <p:cNvPr id="87" name="CustomShape 1"/>
          <p:cNvSpPr/>
          <p:nvPr/>
        </p:nvSpPr>
        <p:spPr>
          <a:xfrm>
            <a:off x="905400" y="282960"/>
            <a:ext cx="4092840" cy="1367280"/>
          </a:xfrm>
          <a:prstGeom prst="wedgeRoundRectCallout">
            <a:avLst>
              <a:gd name="adj1" fmla="val 58986"/>
              <a:gd name="adj2" fmla="val 74111"/>
              <a:gd name="adj3" fmla="val 16667"/>
            </a:avLst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 don’t judge myself.</a:t>
            </a:r>
            <a:endParaRPr b="0" lang="en-US" sz="1800" spc="-1" strike="noStrike"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04000" y="1703160"/>
            <a:ext cx="9071640" cy="2263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The world would be a much better place if no one judged.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504000" y="1703160"/>
            <a:ext cx="9071640" cy="2263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The world would be a much better place if no one judged.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However, that will probably never happen.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504000" y="1703160"/>
            <a:ext cx="9071640" cy="2263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The world would be a much better place if no one judged.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However, that will probably never happen.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With so many people on Earth judging you, you don’t need to judge yourself. 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" descr=""/>
          <p:cNvPicPr/>
          <p:nvPr/>
        </p:nvPicPr>
        <p:blipFill>
          <a:blip r:embed="rId1"/>
          <a:stretch/>
        </p:blipFill>
        <p:spPr>
          <a:xfrm>
            <a:off x="-85680" y="-330840"/>
            <a:ext cx="10243080" cy="682884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2022-12-06T15:01:20Z</dcterms:modified>
  <cp:revision>15</cp:revision>
  <dc:subject/>
  <dc:title/>
</cp:coreProperties>
</file>