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media/image40.jpeg" ContentType="image/jpeg"/>
  <Override PartName="/ppt/media/image41.jpeg" ContentType="image/jpeg"/>
  <Override PartName="/ppt/media/image42.jpeg" ContentType="image/jpeg"/>
  <Override PartName="/ppt/media/image43.jpeg" ContentType="image/jpeg"/>
  <Override PartName="/ppt/media/image44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C6E3E882-1E3A-446C-9F2C-706BE10189AB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8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8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8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8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8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8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8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18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slideLayout" Target="../slideLayouts/slideLayout18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42.jpeg"/><Relationship Id="rId2" Type="http://schemas.openxmlformats.org/officeDocument/2006/relationships/slideLayout" Target="../slideLayouts/slideLayout1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43.jpeg"/><Relationship Id="rId2" Type="http://schemas.openxmlformats.org/officeDocument/2006/relationships/slideLayout" Target="../slideLayouts/slideLayout1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44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8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10 Best Ways to Beat Stress Today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ffffff"/>
                </a:solidFill>
                <a:latin typeface="Arial Black"/>
              </a:rPr>
              <a:t>(Even If You Have No Time)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Write or Journal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" descr=""/>
          <p:cNvPicPr/>
          <p:nvPr/>
        </p:nvPicPr>
        <p:blipFill>
          <a:blip r:embed="rId1"/>
          <a:stretch/>
        </p:blipFill>
        <p:spPr>
          <a:xfrm>
            <a:off x="3146400" y="3600"/>
            <a:ext cx="3779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Take a Nice Bath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" descr=""/>
          <p:cNvPicPr/>
          <p:nvPr/>
        </p:nvPicPr>
        <p:blipFill>
          <a:blip r:embed="rId1"/>
          <a:stretch/>
        </p:blipFill>
        <p:spPr>
          <a:xfrm>
            <a:off x="783720" y="3600"/>
            <a:ext cx="8504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Spend More Time With Friends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504000" y="1532160"/>
            <a:ext cx="9071640" cy="2606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Sitting at home alone is an easy way to dwell on your stress.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504000" y="1532160"/>
            <a:ext cx="9071640" cy="2606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Sitting at home alone is an easy way to dwell on your stress.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You might spend time overthinking things instead of being proactive and productive.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" descr=""/>
          <p:cNvPicPr/>
          <p:nvPr/>
        </p:nvPicPr>
        <p:blipFill>
          <a:blip r:embed="rId1"/>
          <a:stretch/>
        </p:blipFill>
        <p:spPr>
          <a:xfrm>
            <a:off x="-80280" y="-572400"/>
            <a:ext cx="10232280" cy="6821640"/>
          </a:xfrm>
          <a:prstGeom prst="rect">
            <a:avLst/>
          </a:prstGeom>
          <a:ln>
            <a:noFill/>
          </a:ln>
        </p:spPr>
      </p:pic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5.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Get Cleaning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" descr=""/>
          <p:cNvPicPr/>
          <p:nvPr/>
        </p:nvPicPr>
        <p:blipFill>
          <a:blip r:embed="rId1"/>
          <a:stretch/>
        </p:blipFill>
        <p:spPr>
          <a:xfrm>
            <a:off x="-8280" y="-524520"/>
            <a:ext cx="10088280" cy="6725880"/>
          </a:xfrm>
          <a:prstGeom prst="rect">
            <a:avLst/>
          </a:prstGeom>
          <a:ln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504000" y="1220760"/>
            <a:ext cx="9071640" cy="3228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are facing stress in your life, it’s important to start taking steps toward beating it as soon as possible.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504000" y="1408320"/>
            <a:ext cx="9071640" cy="28533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Giving yourself relief from a crowded space can allow you to breathe and work harder on tasks.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504000" y="1408320"/>
            <a:ext cx="9071640" cy="28533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Giving yourself relief from a crowded space can allow you to breathe and work harder on tasks.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You can also give yourself some space to complete some of the tasks that might be stressing you out the most.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6.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Breathe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2" name="TextShape 2"/>
          <p:cNvSpPr txBox="1"/>
          <p:nvPr/>
        </p:nvSpPr>
        <p:spPr>
          <a:xfrm>
            <a:off x="504000" y="1211400"/>
            <a:ext cx="9071640" cy="3247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Breathing does a lot more good than you could ever imagine.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504000" y="1211400"/>
            <a:ext cx="9071640" cy="3247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Breathing does a lot more good than you could ever imagine.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Taking a few moments to just breathe when you are feeling stressed can completely change your mood and thoughts.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6" name="TextShape 2"/>
          <p:cNvSpPr txBox="1"/>
          <p:nvPr/>
        </p:nvSpPr>
        <p:spPr>
          <a:xfrm>
            <a:off x="504000" y="1211400"/>
            <a:ext cx="9071640" cy="3247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Breathing does a lot more good than you could ever imagine.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Taking a few moments to just breathe when you are feeling stressed can completely change your mood and thoughts.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Breathing also boosts your oxygen.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8" name="TextShape 2"/>
          <p:cNvSpPr txBox="1"/>
          <p:nvPr/>
        </p:nvSpPr>
        <p:spPr>
          <a:xfrm>
            <a:off x="504000" y="1211400"/>
            <a:ext cx="9071640" cy="3247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Breathing does a lot more good than you could ever imagine.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Taking a few moments to just breathe when you are feeling stressed can completely change your mood and thoughts.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Breathing also boosts your oxygen.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It’s a technique used all over the world to reduce depression, stress, and anxiety. 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This is why yoga is also an effective way to reduce stress because it  forces you to focus on breathing.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7.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Read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" descr=""/>
          <p:cNvPicPr/>
          <p:nvPr/>
        </p:nvPicPr>
        <p:blipFill>
          <a:blip r:embed="rId1"/>
          <a:stretch/>
        </p:blipFill>
        <p:spPr>
          <a:xfrm>
            <a:off x="-80280" y="-577440"/>
            <a:ext cx="10232280" cy="6832080"/>
          </a:xfrm>
          <a:prstGeom prst="rect">
            <a:avLst/>
          </a:prstGeom>
          <a:ln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504000" y="1220760"/>
            <a:ext cx="9071640" cy="3228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are facing stress in your life, it’s important to start taking steps toward beating it as soon as possible.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do not find ways to reduce the stress in your life, you will soon find yourself overwhelmed and burnt out.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Choosing a book by your favorite author  can take you into another world and away from the stress you feel.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504000" y="1400040"/>
            <a:ext cx="9071640" cy="2869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Some people also choose to read self-help books or faith-based books depending on their religion.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6" name="TextShape 2"/>
          <p:cNvSpPr txBox="1"/>
          <p:nvPr/>
        </p:nvSpPr>
        <p:spPr>
          <a:xfrm>
            <a:off x="504000" y="1400040"/>
            <a:ext cx="9071640" cy="2869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Some people also choose to read self-help books or faith-based books depending on their religion.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If you are not a big reader, you can also choose to listen to podcasts to give your mind a new boost of energy and a new focus.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8.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Stretch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504000" y="1545120"/>
            <a:ext cx="9071640" cy="2579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This is a simple way to reduce stress because you can do it anywhere.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1" name="TextShape 2"/>
          <p:cNvSpPr txBox="1"/>
          <p:nvPr/>
        </p:nvSpPr>
        <p:spPr>
          <a:xfrm>
            <a:off x="504000" y="1545120"/>
            <a:ext cx="9071640" cy="2579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This is a simple way to reduce stress because you can do it anywhere.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Even if you are at your desk, you can stand up for a few seconds and  stretch.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" descr=""/>
          <p:cNvPicPr/>
          <p:nvPr/>
        </p:nvPicPr>
        <p:blipFill>
          <a:blip r:embed="rId1"/>
          <a:stretch/>
        </p:blipFill>
        <p:spPr>
          <a:xfrm>
            <a:off x="3146400" y="3600"/>
            <a:ext cx="3779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9.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Get Some Essential Oils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5" name="TextShape 2"/>
          <p:cNvSpPr txBox="1"/>
          <p:nvPr/>
        </p:nvSpPr>
        <p:spPr>
          <a:xfrm>
            <a:off x="504000" y="1244520"/>
            <a:ext cx="9071640" cy="3181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Essential oils have been all the rage for the past couple of years because people are focusing on holistically healing stress.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7" name="TextShape 2"/>
          <p:cNvSpPr txBox="1"/>
          <p:nvPr/>
        </p:nvSpPr>
        <p:spPr>
          <a:xfrm>
            <a:off x="504000" y="1244520"/>
            <a:ext cx="9071640" cy="3181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Essential oils have been all the rage for the past couple of years because people are focusing on holistically healing stress.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The best oils for stress relief are lavender, rose, and frankincense.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504000" y="1220760"/>
            <a:ext cx="9071640" cy="3228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are facing stress in your life, it’s important to start taking steps toward beating it as soon as possible.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do not find ways to reduce the stress in your life, you will soon find yourself overwhelmed and burnt out.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In this tutorial, I’m going to review the best 10 ways to beat stress with limited time.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10.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Own Your Stress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0" name="TextShape 2"/>
          <p:cNvSpPr txBox="1"/>
          <p:nvPr/>
        </p:nvSpPr>
        <p:spPr>
          <a:xfrm>
            <a:off x="504000" y="1428480"/>
            <a:ext cx="9071640" cy="2813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Admit that you are stressed.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2" name="TextShape 2"/>
          <p:cNvSpPr txBox="1"/>
          <p:nvPr/>
        </p:nvSpPr>
        <p:spPr>
          <a:xfrm>
            <a:off x="504000" y="1428480"/>
            <a:ext cx="9071640" cy="2813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Admit that you are stressed.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This can help you seek the help you need.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4" name="TextShape 2"/>
          <p:cNvSpPr txBox="1"/>
          <p:nvPr/>
        </p:nvSpPr>
        <p:spPr>
          <a:xfrm>
            <a:off x="504000" y="1428480"/>
            <a:ext cx="9071640" cy="2813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Admit that you are stressed.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This can help you seek the help you need.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It also lets your friends and family know that you need more support.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Exercise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" descr=""/>
          <p:cNvPicPr/>
          <p:nvPr/>
        </p:nvPicPr>
        <p:blipFill>
          <a:blip r:embed="rId1"/>
          <a:stretch/>
        </p:blipFill>
        <p:spPr>
          <a:xfrm>
            <a:off x="-80280" y="-572400"/>
            <a:ext cx="10232280" cy="6821640"/>
          </a:xfrm>
          <a:prstGeom prst="rect">
            <a:avLst/>
          </a:prstGeom>
          <a:ln>
            <a:noFill/>
          </a:ln>
        </p:spPr>
      </p:pic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504000" y="1546200"/>
            <a:ext cx="9071640" cy="2577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latin typeface="Arial Narrow"/>
              </a:rPr>
              <a:t>Exercising can be simple. </a:t>
            </a:r>
            <a:endParaRPr b="0" lang="en-US" sz="3500" spc="-1" strike="noStrike">
              <a:latin typeface="Arial Narrow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504000" y="1546200"/>
            <a:ext cx="9071640" cy="2577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latin typeface="Arial Narrow"/>
              </a:rPr>
              <a:t>Exercising can be simple. </a:t>
            </a:r>
            <a:endParaRPr b="0" lang="en-US" sz="35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latin typeface="Arial Narrow"/>
              </a:rPr>
              <a:t>You do not need to spend hours at the gym every day working out to get stress relief benefits.</a:t>
            </a:r>
            <a:endParaRPr b="0" lang="en-US" sz="3500" spc="-1" strike="noStrike">
              <a:latin typeface="Arial Narrow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504000" y="1546200"/>
            <a:ext cx="9071640" cy="2577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latin typeface="Arial Narrow"/>
              </a:rPr>
              <a:t>Exercising can be simple. </a:t>
            </a:r>
            <a:endParaRPr b="0" lang="en-US" sz="35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latin typeface="Arial Narrow"/>
              </a:rPr>
              <a:t>You do not need to spend hours at the gym every day working out to get stress relief benefits. </a:t>
            </a:r>
            <a:endParaRPr b="0" lang="en-US" sz="35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latin typeface="Arial Narrow"/>
              </a:rPr>
              <a:t>Just get your body moving and your heart pumping. </a:t>
            </a:r>
            <a:endParaRPr b="0" lang="en-US" sz="3500" spc="-1" strike="noStrike">
              <a:latin typeface="Arial Narrow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2022-12-06T16:30:14Z</dcterms:modified>
  <cp:revision>13</cp:revision>
  <dc:subject/>
  <dc:title/>
</cp:coreProperties>
</file>