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47.xml.rels" ContentType="application/vnd.openxmlformats-package.relationships+xml"/>
  <Override PartName="/ppt/slides/_rels/slide25.xml.rels" ContentType="application/vnd.openxmlformats-package.relationships+xml"/>
  <Override PartName="/ppt/slides/_rels/slide48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47.xml" ContentType="application/vnd.openxmlformats-officedocument.presentationml.slide+xml"/>
  <Override PartName="/ppt/slides/slide26.xml" ContentType="application/vnd.openxmlformats-officedocument.presentationml.slide+xml"/>
  <Override PartName="/ppt/slides/slide48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69FFE3-E643-4019-82CD-EB8CB17C477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31CDC5-FE24-4A44-8B8C-337CF368FB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2E60116-0941-40BA-B3A5-4316FEC8DF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EA0AD1A-3C25-491A-87C4-EA9D1663B11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E878985-0D6A-4BFB-95FB-0884459F1C3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8CAAB2-DFAF-4589-804D-1ACFF1F3ED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BDAD35-D6C4-4AB6-811D-776E55DE80E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51B0F6B-C600-4BB0-8C10-29DDB57F784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A27468-874D-47F0-975D-18238A409C1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1405292-DF69-4B43-865F-B1D6D8BD129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CDA6A6-B79C-4203-833A-D026D092E6D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BA5E57-CD85-49AB-95CC-C7F7B0BA4D3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60BD9D1-7559-41F5-A05A-7465E40FB4F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Driving Forces of Perseverance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1800" y="-525960"/>
            <a:ext cx="10150200" cy="676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439640"/>
            <a:ext cx="9071640" cy="279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when it’s something you love doing - there will be challenges that arise.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439640"/>
            <a:ext cx="9071640" cy="279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when it’s something you love doing - there will be challenges that arise.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You’re going to deal with issues that will require solutions.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439640"/>
            <a:ext cx="9071640" cy="279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when it’s something you love doing - there will be challenges that arise.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You’re going to deal with issues that will require solutions.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solve them on your own or talk to someone who can help.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689480"/>
            <a:ext cx="9071640" cy="229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needs to be someone that has a great deal of knowledge of what you both do.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689480"/>
            <a:ext cx="9071640" cy="229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needs to be someone that has a great deal of knowledge of what you both do.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might be something you learn new.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689480"/>
            <a:ext cx="9071640" cy="229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needs to be someone that has a great deal of knowledge of what you both do.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might be something you learn new.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that alone will drive you to keep doing what you love.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1800" y="-528480"/>
            <a:ext cx="10150200" cy="6771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516320"/>
            <a:ext cx="9071640" cy="263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you love what you do, then you show no signs of stopping anytime soon.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516320"/>
            <a:ext cx="9071640" cy="263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you love what you do, then you show no signs of stopping anytime soon.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Plus, you’ll feel like it’s a great idea to ask for help when there’s a need to do so.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545480"/>
            <a:ext cx="9071640" cy="257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What makes someone persevere through the rough moments in their lives?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Another driving force we’ll look at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is self-belief.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656000"/>
            <a:ext cx="9071640" cy="235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believe in yourself, odds are you’ll have no problem doing something that you want to achieve.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656000"/>
            <a:ext cx="9071640" cy="235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believe in yourself, odds are you’ll have no problem doing something that you want to achieve.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Needless to say, if you do the opposite, it will be difficult to perform the tasks at hand.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-73440" y="-316800"/>
            <a:ext cx="10300680" cy="6867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-73440" y="-316800"/>
            <a:ext cx="10300680" cy="6867000"/>
          </a:xfrm>
          <a:prstGeom prst="rect">
            <a:avLst/>
          </a:prstGeom>
          <a:ln w="0">
            <a:noFill/>
          </a:ln>
        </p:spPr>
      </p:pic>
      <p:sp>
        <p:nvSpPr>
          <p:cNvPr id="119" name=""/>
          <p:cNvSpPr/>
          <p:nvPr/>
        </p:nvSpPr>
        <p:spPr>
          <a:xfrm>
            <a:off x="5530320" y="619920"/>
            <a:ext cx="3902040" cy="1470600"/>
          </a:xfrm>
          <a:prstGeom prst="cloudCallout">
            <a:avLst>
              <a:gd name="adj1" fmla="val -92416"/>
              <a:gd name="adj2" fmla="val -58782"/>
            </a:avLst>
          </a:prstGeom>
          <a:solidFill>
            <a:srgbClr val="ffff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can do this.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-73440" y="-316800"/>
            <a:ext cx="10300680" cy="6867000"/>
          </a:xfrm>
          <a:prstGeom prst="rect">
            <a:avLst/>
          </a:prstGeom>
          <a:ln w="0">
            <a:noFill/>
          </a:ln>
        </p:spPr>
      </p:pic>
      <p:sp>
        <p:nvSpPr>
          <p:cNvPr id="121" name=""/>
          <p:cNvSpPr/>
          <p:nvPr/>
        </p:nvSpPr>
        <p:spPr>
          <a:xfrm>
            <a:off x="5530320" y="619920"/>
            <a:ext cx="3902040" cy="1470600"/>
          </a:xfrm>
          <a:prstGeom prst="cloudCallout">
            <a:avLst>
              <a:gd name="adj1" fmla="val -92416"/>
              <a:gd name="adj2" fmla="val -58782"/>
            </a:avLst>
          </a:prstGeom>
          <a:solidFill>
            <a:srgbClr val="ffff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The challenges that stand before me won’t stop me.</a:t>
            </a:r>
            <a:endParaRPr b="0" lang="en-US" sz="1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If you maintain a self-positive image and be able to get the work done knowing it will be completed, then there’s nothing that’s going to stop you.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314360"/>
            <a:ext cx="9071640" cy="304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Just believe that you can do it without your heart set on the maximum outcome.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314360"/>
            <a:ext cx="9071640" cy="304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Just believe that you can do it without your heart set on the maximum outcome.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Being a perfectionist can really eat away at your self-belief.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314360"/>
            <a:ext cx="9071640" cy="304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Just believe that you can do it without your heart set on the maximum outcome.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Being a perfectionist can really eat away at your self-belief.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aim for just getting it done.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545480"/>
            <a:ext cx="9071640" cy="257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What makes someone persevere through the rough moments in their lives?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they are achieving a long-term goal, what keeps them going no matter what?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242360"/>
            <a:ext cx="9071640" cy="318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you make a mistake, say that it’s a learning process.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242360"/>
            <a:ext cx="9071640" cy="318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you make a mistake, say that it’s a learning process.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way, you’ll be able to learn an approach  to prevent making the same mistakes again and again.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Finally, there’s the growth mindset.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694520"/>
            <a:ext cx="9071640" cy="228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This will be the final driving force we’ll be looking at in terms of perseverance.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694520"/>
            <a:ext cx="9071640" cy="228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This will be the final driving force we’ll be looking at in terms of perseverance.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 important thing to know is that a growth mindset can help you view things from a different perspective.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617480"/>
            <a:ext cx="9071640" cy="243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 will help you view so-called failures as setbacks.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617480"/>
            <a:ext cx="9071640" cy="243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 will help you view so-called failures as setbacks.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 will allow you to minimize your self-limiting beliefs.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617480"/>
            <a:ext cx="9071640" cy="243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 will help you view so-called failures as setbacks.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 will allow you to minimize your self-limiting beliefs.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 idea is to think of yourself as someone who is a lifelong educator.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396080"/>
            <a:ext cx="9071640" cy="287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know that it’s a growth process no matter what goals you set your mind to.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396080"/>
            <a:ext cx="9071640" cy="287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know that it’s a growth process no matter what goals you set your mind to.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Another thing to be aware of is that you’ll need a growth mindset to help you develop the ideal person you want to become.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386720"/>
            <a:ext cx="9071640" cy="289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You’re about to find out a few elements of what does that in this presentation.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814760"/>
            <a:ext cx="9071640" cy="20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be successful.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814760"/>
            <a:ext cx="9071640" cy="20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be successful.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be positive.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1814760"/>
            <a:ext cx="9071640" cy="20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be successful.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be positive.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 takes a growth mindset to get the job done.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wrap up our presentation on the driving forces of perseverance.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wrap up our presentation on the driving forces of perseverance.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hope that this has been helpful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wrap up our presentation on the driving forces of perseverance.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hope that this has been helpful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have any questions, we will be happy to hear from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504000" y="1454040"/>
            <a:ext cx="9071640" cy="276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have that perseverance in your life when it comes to success.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504000" y="1454040"/>
            <a:ext cx="9071640" cy="276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have that perseverance in your life when it comes to success.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keep doing what you love, adopt a growing mindset, and always believe in yourself.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504000" y="1454040"/>
            <a:ext cx="9071640" cy="276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have that perseverance in your life when it comes to success.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keep doing what you love, adopt a growing mindset, and always believe in yourself.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Thanks for checking this out, we’ll see you soon.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386720"/>
            <a:ext cx="9071640" cy="289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You’re about to find out a few elements of what does that in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important that we consider the factors that will get us to work hard, stay focused, and make changes whenever and wherever necessary.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550160"/>
            <a:ext cx="9071640" cy="2570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be sure to take notes throughout this presentation so you can make a plan to persevere in your life…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550160"/>
            <a:ext cx="9071640" cy="2570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be sure to take notes throughout this presentation so you can make a plan to persevere in your life…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Whenever and wherever it matters most.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With that said, let’s begin.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First up, one of the driving forces of perseverance is passion.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2023-06-15T16:22:32Z</dcterms:modified>
  <cp:revision>16</cp:revision>
  <dc:subject/>
  <dc:title/>
</cp:coreProperties>
</file>