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9E0823-D7FE-4F4E-8F31-9A6CC9C8EA8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728CEC-2354-41AE-8DBF-3A5CA049C65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EE4BA1-70A3-4467-AD88-50E402F773A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74597C-C1FD-49BE-B848-0DFB5923EE3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4D833C5-267B-4178-9EDF-F856A1E26B0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8CB46A7-5411-4147-A3F6-646FAE1AA9A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1A6C6E-6CB6-493A-8154-BAC5D0496E8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1AE9354-5E23-4C5A-AB0A-45010C3576D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AA8C29-3357-492C-98D8-61E114742E3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28FDDB-D099-4A4F-9075-6F86FDBEEC5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6EB7AA-C6A8-4784-985B-73E788B45ED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67B7C6-9941-4506-91EB-18E32D04AEA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D85855C-F8B0-4665-8817-3FFCB7539282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Importance of Mental Toughness for Success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/>
          </p:nvPr>
        </p:nvSpPr>
        <p:spPr>
          <a:xfrm>
            <a:off x="504000" y="780480"/>
            <a:ext cx="9071640" cy="410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first thing we’ll talk about is being resilient in the face of adversity.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mentioned earlier, we will face it at some point in our lifetime.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need to handle it in a way where we press forward and be able to weather the storm as much as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1297080" y="22680"/>
            <a:ext cx="755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Facing challenges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will make us stronger!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584000"/>
            <a:ext cx="9071640" cy="250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make us become better problem solvers.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584000"/>
            <a:ext cx="9071640" cy="250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make us become better problem solvers.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we are dealing with setbacks, we use them as learning opportunities.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584000"/>
            <a:ext cx="9071640" cy="250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make us become better problem solvers.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we are dealing with setbacks, we use them as learning opportunities.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Resilience will build your mindset for the better.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think and view things from a different perspective.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think and view things from a different perspective.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feel a certain shift in your mind.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689480"/>
            <a:ext cx="9071640" cy="229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think and view things from a different perspective.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will feel a certain shift in your mind.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know that when it comes to mental toughness, being resilient is a part of that.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Next, mental toughness is designed to make you more focused on the task at hand.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675080"/>
            <a:ext cx="9071640" cy="231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goes without saying that we live in a world where things get challenging.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1068840" y="22680"/>
            <a:ext cx="80161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569240"/>
            <a:ext cx="9071640" cy="25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focused you are, the better.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569240"/>
            <a:ext cx="9071640" cy="25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focused you are, the better.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even be more determined to complete the tasks more efficiently when you are mentally tough.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569240"/>
            <a:ext cx="9071640" cy="25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focused you are, the better.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even be more determined to complete the tasks more efficiently when you are mentally tough.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feel like you can achieve the tasks with ease.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it comes to mental toughness, you’ll feel that you can get the job done and achieve the goals you set forth.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184400"/>
            <a:ext cx="9071640" cy="330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mental toughness helps you manage your stress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184400"/>
            <a:ext cx="9071640" cy="330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mental toughness helps you manage your stress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safe to say that stress can be distracting, especially when it comes to getting something done.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184400"/>
            <a:ext cx="9071640" cy="330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mental toughness helps you manage your stress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safe to say that stress can be distracting, especially when it comes to getting something done.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something is on your mind and it’s affecting you negatively, it will cause you to lose your concentration.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lose sight of what matters and you’ll be focusing on the things that are bothering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675080"/>
            <a:ext cx="9071640" cy="231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goes without saying that we live in a world where things get challenging.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will face adversity and it can get to a point where self-doubt and fear will begin to creep in.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lose sight of what matters and you’ll be focusing on the things that are bothering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mental toughness, you’ll be able to identify what’s causing the stress.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059480"/>
            <a:ext cx="9071640" cy="355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lose sight of what matters and you’ll be focusing on the things that are bothering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mental toughness, you’ll be able to identify what’s causing the stress.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handle it better in various ways such as mindfulness.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e1e1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641160" y="22680"/>
            <a:ext cx="88718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stress less, and you'll do just fine!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025640"/>
            <a:ext cx="9071640" cy="361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wrap up this presentation on the importance of mental toughness for success.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025640"/>
            <a:ext cx="9071640" cy="361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wrap up this presentation on the importance of mental toughness for success.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hope that you found plenty of information to    be helpful.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025640"/>
            <a:ext cx="9071640" cy="361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wrap up this presentation on the importance of mental toughness for success.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hope that you found plenty of information to    be helpful.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Building your mental toughness will certainly give you a leg up in your goals.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toughness takes time to build.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toughness takes time to build.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something that doesn’t occur overnight.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218240"/>
            <a:ext cx="9071640" cy="323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toughness takes time to build.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something that doesn’t occur overnight.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we encourage you to learn how to be more resilient, manage your stress better, and make adjustments to   your mindset to where you are seeing the good amongst the adversity.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we need to rely on our mental toughness to get through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733040"/>
            <a:ext cx="9071640" cy="220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733040"/>
            <a:ext cx="9071640" cy="220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your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733040"/>
            <a:ext cx="9071640" cy="220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your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We’ll see you next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we need to rely on our mental toughness to get through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presentation will discuss why mental toughness is important and how we can use it to our advantage.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we need to rely on our mental toughness to get through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presentation will discuss why mental toughness is important and how we can use it to our advantage.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apply to any goal you try to set, whether you achieve it in the next month, the next year, or beyond.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let’s begin now by discussing some key points about mental toughness and how it can work to your advantage.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504000" y="780480"/>
            <a:ext cx="9071640" cy="410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first thing we’ll talk about is being resilient in the face of adversity.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/>
          </p:nvPr>
        </p:nvSpPr>
        <p:spPr>
          <a:xfrm>
            <a:off x="504000" y="780480"/>
            <a:ext cx="9071640" cy="410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first thing we’ll talk about is being resilient in the face of adversity.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mentioned earlier, we will face it at some point in our lifetime.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2023-06-16T12:28:46Z</dcterms:modified>
  <cp:revision>22</cp:revision>
  <dc:subject/>
  <dc:title/>
</cp:coreProperties>
</file>