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png" ContentType="image/png"/>
  <Override PartName="/ppt/media/image5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652A67F-AA5A-40DC-92E2-52E163C0316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C696735-0A16-475E-879F-FDFD9FC6D16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FFBFE0F-3EBD-451E-8EDE-1922C3D70D5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2391050-E358-4DF3-A878-4C61834A85D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422BE6D-F385-480C-8A88-F59046F6D7D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3804B6F-1A46-4527-8EBB-BC7B0A2B102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DE32702-AF85-4555-A6D2-0584358F770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1E225AF-5A39-463B-8C09-90C65E3F1C7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F38A6D0-C239-4676-BA72-22E429ED39E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DC605DA-B17C-487C-8879-6DFBD7D794C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0150E84-AD8E-4142-80FE-D9D00952D92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60FF080-4476-4F78-8116-268A71ED478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A239F0BC-6DB3-48DB-853C-B89335FDAC25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Three Reasons Why You Should Step Out of Your Comfort Zone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First, it gives you the opportunity to expand on your growth and abilities.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great thing about this is that you have your current knowledge and abilities.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First, it gives you the opportunity to expand on your growth and abilities.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great thing about this is that you have your current knowledge and abilities.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you want to add on to what you can do in terms of what you know how to do.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504000" y="1410480"/>
            <a:ext cx="9071640" cy="284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thing to remember is that it’s OK to learn new things if you want to.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504000" y="1410480"/>
            <a:ext cx="9071640" cy="284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thing to remember is that it’s OK to learn new things if you want to.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shows a willingness to get out of your comfort zone.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504000" y="1410480"/>
            <a:ext cx="9071640" cy="284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thing to remember is that it’s OK to learn new things if you want to.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shows a willingness to get out of your comfort zone.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also shows that you want to do something that will help you face the fear of making mistakes.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If you have a willingness to learn and intend on applying it, it will be easier to expand your opportunities.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04000" y="1227960"/>
            <a:ext cx="9071640" cy="321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second reason is that it will allow you to overcome your fears and build your confidence.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04000" y="1227960"/>
            <a:ext cx="9071640" cy="321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second reason is that it will allow you to overcome your fears and build your confidence.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people are stuck in their comfort zones, they’re there for a reason.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504000" y="1227960"/>
            <a:ext cx="9071640" cy="321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second reason is that it will allow you to overcome your fears and build your confidence.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people are stuck in their comfort zones, they’re there for a reason.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There’s a fear that exists and they might not be confident in themselves.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04000" y="1814760"/>
            <a:ext cx="9071640" cy="20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They might fear that they’ll fail.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401120"/>
            <a:ext cx="9071640" cy="2868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important thing to be aware of is that complacency is something we should never have to deal with.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504000" y="1814760"/>
            <a:ext cx="9071640" cy="20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They might fear that they’ll fail.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They might think they are not good enough.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504000" y="1814760"/>
            <a:ext cx="9071640" cy="20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They might fear that they’ll fail.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They might think they are not good enough.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So many things can be running through their minds.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" descr=""/>
          <p:cNvPicPr/>
          <p:nvPr/>
        </p:nvPicPr>
        <p:blipFill>
          <a:blip r:embed="rId1"/>
          <a:stretch/>
        </p:blipFill>
        <p:spPr>
          <a:xfrm>
            <a:off x="2244960" y="32040"/>
            <a:ext cx="566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If you are able to do this over time, you’ll feel unstoppable.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The third and final reason is that it will be easier for you to achieve your goals.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504000" y="1713600"/>
            <a:ext cx="9071640" cy="2242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It’s common for someone to achieve them when they decide to step out of their comfort zone.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504000" y="1713600"/>
            <a:ext cx="9071640" cy="2242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It’s common for someone to achieve them when they decide to step out of their comfort zone.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They will feel like they have tried something new and thus finding themselves in an unfamiliar territory.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For most people, stepping outside of that comfort zone is indeed unfamiliar territory.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For most people, stepping outside of that comfort zone is indeed unfamiliar territory. 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Many of them won’t even seem to realize it until they have accomplished a milestone towards their goals.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For most people, stepping outside of that comfort zone is indeed unfamiliar territory. 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Many of them won’t even seem to realize it until they have accomplished a milestone towards their goals.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They’ll realize that they made it so far that they didn’t realize they haven’t stepped out of their comfort zone.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401120"/>
            <a:ext cx="9071640" cy="2868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important thing to be aware of is that complacency is something we should never have to deal with.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It’s a sign that we stay in our comfort zone for far too long.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" descr=""/>
          <p:cNvPicPr/>
          <p:nvPr/>
        </p:nvPicPr>
        <p:blipFill>
          <a:blip r:embed="rId1"/>
          <a:stretch/>
        </p:blipFill>
        <p:spPr>
          <a:xfrm>
            <a:off x="-70200" y="-573840"/>
            <a:ext cx="10294200" cy="6862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504000" y="1559880"/>
            <a:ext cx="9071640" cy="25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be it for our presentation.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504000" y="1559880"/>
            <a:ext cx="9071640" cy="25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be it for our presentation.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Hopefully you were able to get something out of it.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504000" y="1559880"/>
            <a:ext cx="9071640" cy="25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be it for our presentation.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Hopefully you were able to get something out of it.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Stepping out of your comfort zone is one of the best achievements for those looking to succeed.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504000" y="1444320"/>
            <a:ext cx="9071640" cy="2781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can be able to do it, albeit unknowingly.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504000" y="1444320"/>
            <a:ext cx="9071640" cy="2781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can be able to do it, albeit unknowingly.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That’s because you’re focused more on accomplishing tasks and before you know it, you’ve gone far enough from the beginning.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504000" y="1444320"/>
            <a:ext cx="9071640" cy="2781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can be able to do it, albeit unknowingly.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That’s because you’re focused more on accomplishing tasks and before you know it, you’ve gone far enough from the beginning.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appreciate you checking this out, we’ll see you soon.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/>
          </p:nvPr>
        </p:nvSpPr>
        <p:spPr>
          <a:xfrm>
            <a:off x="504000" y="950760"/>
            <a:ext cx="9071640" cy="3768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Thus, we try to achieve a goal and we reach an obstacle that is challenging.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/>
          </p:nvPr>
        </p:nvSpPr>
        <p:spPr>
          <a:xfrm>
            <a:off x="504000" y="950760"/>
            <a:ext cx="9071640" cy="3768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Thus, we try to achieve a goal and we reach an obstacle that is challenging.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gets discomforting and we feel like there’s nothing that we can do.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/>
          </p:nvPr>
        </p:nvSpPr>
        <p:spPr>
          <a:xfrm>
            <a:off x="504000" y="950760"/>
            <a:ext cx="9071640" cy="3768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Thus, we try to achieve a goal and we reach an obstacle that is challenging.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gets discomforting and we feel like there’s nothing that we can do.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Thankfully, this presentation will help get you out of     your comfort zone so you can be able to rise above       the challenges.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So with that said, let’s take a look at the following three reasons for getting out of your comfort zone right now.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First, it gives you the opportunity to expand on your growth and abilities.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2023-06-16T15:06:55Z</dcterms:modified>
  <cp:revision>28</cp:revision>
  <dc:subject/>
  <dc:title/>
</cp:coreProperties>
</file>