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C8CE823-ADD8-4461-A6C0-8D511E1423B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0A8EC51-F0DD-47EC-939D-C4F4DAD97DC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785923B-26E4-408F-97E2-64BDB35C1A3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1D0D6A6-2F59-4184-824F-99A4A125897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17EDF68-A3CD-475D-A20C-39B61B0803D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6DB687E-E950-45F4-B7E6-9965C329F47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28A79C4-99C2-40FC-8FBB-A4210F654B4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C978DFA-E2CE-448D-A91A-B5340FD20D0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27F0164-3036-4AD4-93B0-AF9D278F5F9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8D80671-B08E-4DD5-A2CE-8185F73CBB8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7E2D2F2-A5C5-47CB-9744-0ABCAB160FB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639E1A8-EE20-4EEE-A5E5-375113E83F7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8D01805E-600A-42E2-BA94-4AB45623DA79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Three Effective Ways to Cultivate Self-Discipline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309680"/>
            <a:ext cx="9071640" cy="305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Afterwards, you want to prioritize them.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309680"/>
            <a:ext cx="9071640" cy="305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Afterwards, you want to prioritize them.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there are any time-sensitive goals, you want to prioritize them by deadline.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309680"/>
            <a:ext cx="9071640" cy="305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Afterwards, you want to prioritize them.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there are any time-sensitive goals, you want to prioritize them by deadline.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For instance, let’s save you plan two goals with specific deadlines.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first one has a deadline of one month while the other has a deadline of six months.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first one has a deadline of one month while the other has a deadline of six months.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first goal should be prioritized since you have less time to accomplish it.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first one has a deadline of one month while the other has a deadline of six months.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first goal should be prioritized since you have less time to accomplish it.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Now, that doesn’t mean neglecting the other goal.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504000" y="1564560"/>
            <a:ext cx="9071640" cy="254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have a task for that priority goal, do it first.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504000" y="1564560"/>
            <a:ext cx="9071640" cy="254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have a task for that priority goal, do it first.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Then, you can work on the tasks that pertain to the other goal.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504000" y="1564560"/>
            <a:ext cx="9071640" cy="254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have a task for that priority goal, do it first.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Then, you can work on the tasks that pertain to the other goal.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Does that make sense?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Focusing on the priority tasks first over everything else should be the thing to aim for.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304640"/>
            <a:ext cx="9071640" cy="3060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is one of the keys to help you achieve your goals in the best way possible.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second way to cultivate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self-discipline is to create a structured routine and good habits.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" descr=""/>
          <p:cNvPicPr/>
          <p:nvPr/>
        </p:nvPicPr>
        <p:blipFill>
          <a:blip r:embed="rId1"/>
          <a:stretch/>
        </p:blipFill>
        <p:spPr>
          <a:xfrm>
            <a:off x="824760" y="22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478160"/>
            <a:ext cx="9071640" cy="27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follow a routine schedule, you’ll know what time it is and what task that needs to be done.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04000" y="1478160"/>
            <a:ext cx="9071640" cy="27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follow a routine schedule, you’ll know what time it is and what task that needs to be done.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Plus, it will help you build good habits in the process.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504000" y="1478160"/>
            <a:ext cx="9071640" cy="27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follow a routine schedule, you’ll know what time it is and what task that needs to be done.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Plus, it will help you build good habits in the process.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if you keep going with the same routine, it will feel like second nature.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757160"/>
            <a:ext cx="9071640" cy="215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 will be just another day at the office.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757160"/>
            <a:ext cx="9071640" cy="215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 will be just another day at the office.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Sure, it will seem mundane or tedious.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757160"/>
            <a:ext cx="9071640" cy="215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 will be just another day at the office.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Sure, it will seem mundane or tedious.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But it won’t be the case.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As long as it’s inching you closer to achieving your goals, it won’t seem like a bad routine to do.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1333800"/>
            <a:ext cx="9071640" cy="3002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practice mindfulness and self-awareness.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304640"/>
            <a:ext cx="9071640" cy="3060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is one of the keys to help you achieve your goals in the best way possible.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easy for us to procrastinate or do nothing.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333800"/>
            <a:ext cx="9071640" cy="3002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practice mindfulness and self-awareness.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Stress may arise when you are trying to build your self-discipline.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333800"/>
            <a:ext cx="9071640" cy="3002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practice mindfulness and self-awareness.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Stress may arise when you are trying to build your self-discipline.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idea is to take a moment out of your day and breathe for a few minutes.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Find a peaceful place where there isn’t a lot of distracting noise.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" descr=""/>
          <p:cNvPicPr/>
          <p:nvPr/>
        </p:nvPicPr>
        <p:blipFill>
          <a:blip r:embed="rId1"/>
          <a:stretch/>
        </p:blipFill>
        <p:spPr>
          <a:xfrm>
            <a:off x="1800" y="-525960"/>
            <a:ext cx="10150200" cy="6766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309680"/>
            <a:ext cx="9071640" cy="305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you are more mindful, you are aware of what’s going on around you.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309680"/>
            <a:ext cx="9071640" cy="305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you are more mindful, you are aware of what’s going on around you.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identify what might be stressing you out.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309680"/>
            <a:ext cx="9071640" cy="305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you are more mindful, you are aware of what’s going on around you.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identify what might be stressing you out.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the thing with mindfulness is that you can be able to control your stress levels.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And when you do that, you are doing both your physical and mental health a favor.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309680"/>
            <a:ext cx="9071640" cy="305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be all for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309680"/>
            <a:ext cx="9071640" cy="305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be all for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is important that you use these three ways to cultivate your self-discipline.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304640"/>
            <a:ext cx="9071640" cy="3060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is one of the keys to help you achieve your goals in the best way possible.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easy for us to procrastinate or do nothing.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when that happens, we seem to catch ourselves falling behind.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309680"/>
            <a:ext cx="9071640" cy="305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be all for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is important that you use these three ways to cultivate your self-discipline.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As you follow this list, you’ll notice that you’re feeling more accomplished.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504000" y="1131480"/>
            <a:ext cx="9071640" cy="3407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You’ll also feel like you’re stepping out of your comfort zone one step at a time.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504000" y="1131480"/>
            <a:ext cx="9071640" cy="3407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You’ll also feel like you’re stepping out of your comfort zone one step at a time.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A self-disciplined individual is unstoppable when they have goals to achieve and they are focused on them.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504000" y="1131480"/>
            <a:ext cx="9071640" cy="3407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You’ll also feel like you’re stepping out of your comfort zone one step at a time.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A self-disciplined individual is unstoppable when they have goals to achieve and they are focused on them.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Thanks for checking out this presentation, we will see you next time.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521360"/>
            <a:ext cx="9071640" cy="262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important thing to remember is that you will need to be able to stick to your self-discipline plan in order to achieve the success you aim for.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521360"/>
            <a:ext cx="9071640" cy="262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important thing to remember is that you will need to be able to stick to your self-discipline plan in order to achieve the success you aim for.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Without it, you’ll have no clear goals and you certainly won’t have that drive to get the job done.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With that said, let’s dive further into our presentation and show you how to cultivate self-discipline in three easy and effective ways.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first one is to set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clear goals and prioritize.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2023-06-16T14:11:26Z</dcterms:modified>
  <cp:revision>23</cp:revision>
  <dc:subject/>
  <dc:title/>
</cp:coreProperties>
</file>