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png" ContentType="image/png"/>
  <Override PartName="/ppt/media/image6.jpe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32.xml" ContentType="application/vnd.openxmlformats-officedocument.presentationml.slide+xml"/>
  <Override PartName="/ppt/slides/slide11.xml" ContentType="application/vnd.openxmlformats-officedocument.presentationml.slide+xml"/>
  <Override PartName="/ppt/slides/slide33.xml" ContentType="application/vnd.openxmlformats-officedocument.presentationml.slide+xml"/>
  <Override PartName="/ppt/slides/slide12.xml" ContentType="application/vnd.openxmlformats-officedocument.presentationml.slide+xml"/>
  <Override PartName="/ppt/slides/slide34.xml" ContentType="application/vnd.openxmlformats-officedocument.presentationml.slide+xml"/>
  <Override PartName="/ppt/slides/slide13.xml" ContentType="application/vnd.openxmlformats-officedocument.presentationml.slide+xml"/>
  <Override PartName="/ppt/slides/slide35.xml" ContentType="application/vnd.openxmlformats-officedocument.presentationml.slide+xml"/>
  <Override PartName="/ppt/slides/slide14.xml" ContentType="application/vnd.openxmlformats-officedocument.presentationml.slide+xml"/>
  <Override PartName="/ppt/slides/slide36.xml" ContentType="application/vnd.openxmlformats-officedocument.presentationml.slide+xml"/>
  <Override PartName="/ppt/slides/slide15.xml" ContentType="application/vnd.openxmlformats-officedocument.presentationml.slide+xml"/>
  <Override PartName="/ppt/slides/slide37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s/slide17.xml" ContentType="application/vnd.openxmlformats-officedocument.presentationml.slide+xml"/>
  <Override PartName="/ppt/slides/slide39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32.xml.rels" ContentType="application/vnd.openxmlformats-package.relationships+xml"/>
  <Override PartName="/ppt/slides/_rels/slide10.xml.rels" ContentType="application/vnd.openxmlformats-package.relationships+xml"/>
  <Override PartName="/ppt/slides/_rels/slide33.xml.rels" ContentType="application/vnd.openxmlformats-package.relationships+xml"/>
  <Override PartName="/ppt/slides/_rels/slide11.xml.rels" ContentType="application/vnd.openxmlformats-package.relationships+xml"/>
  <Override PartName="/ppt/slides/_rels/slide34.xml.rels" ContentType="application/vnd.openxmlformats-package.relationships+xml"/>
  <Override PartName="/ppt/slides/_rels/slide12.xml.rels" ContentType="application/vnd.openxmlformats-package.relationships+xml"/>
  <Override PartName="/ppt/slides/_rels/slide35.xml.rels" ContentType="application/vnd.openxmlformats-package.relationships+xml"/>
  <Override PartName="/ppt/slides/_rels/slide13.xml.rels" ContentType="application/vnd.openxmlformats-package.relationships+xml"/>
  <Override PartName="/ppt/slides/_rels/slide36.xml.rels" ContentType="application/vnd.openxmlformats-package.relationships+xml"/>
  <Override PartName="/ppt/slides/_rels/slide14.xml.rels" ContentType="application/vnd.openxmlformats-package.relationships+xml"/>
  <Override PartName="/ppt/slides/_rels/slide37.xml.rels" ContentType="application/vnd.openxmlformats-package.relationships+xml"/>
  <Override PartName="/ppt/slides/_rels/slide15.xml.rels" ContentType="application/vnd.openxmlformats-package.relationships+xml"/>
  <Override PartName="/ppt/slides/_rels/slide38.xml.rels" ContentType="application/vnd.openxmlformats-package.relationships+xml"/>
  <Override PartName="/ppt/slides/_rels/slide16.xml.rels" ContentType="application/vnd.openxmlformats-package.relationships+xml"/>
  <Override PartName="/ppt/slides/_rels/slide39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40.xml.rels" ContentType="application/vnd.openxmlformats-package.relationships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0.xml" ContentType="application/vnd.openxmlformats-officedocument.presentationml.slide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EE651FF-9899-45DD-B278-F26793B77658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4D5C6CE-B245-46B7-B8A3-58D9319572A2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019ADFE-4A9D-4CAC-B5FE-AC9426BCF90D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4B5E26A-2359-47A9-A7C4-2745E8848FD4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9393D0B-7FCF-4F40-BB1D-29CA04A21024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9E46CEE-BB14-479E-A8B8-DEE094F5856A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BF592DA-B37A-43F1-87A2-B33F26085C4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AE727AA-D3F5-4CA4-84E4-5D8A2E22B6B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90A73D2-C100-4BAE-8B6F-AD08D141B793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12EF633-AE1A-4895-A2F7-2F3B1E998AB8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623D0F9-4F36-435F-B388-0115C1905AF5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A21BA92-A707-486A-BFA0-E43308D5609A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all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882DA343-CC7A-4F61-8AA6-1A795F7BE893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16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16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image" Target="../media/image6.jpeg"/><Relationship Id="rId3" Type="http://schemas.openxmlformats.org/officeDocument/2006/relationships/slideLayout" Target="../slideLayouts/slideLayout13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How a Support System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Can Help You 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Make it Through 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the Rough Patches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504000" y="1122120"/>
            <a:ext cx="9071640" cy="342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First off, let’s acknowledge the truth about achieving the goals you set.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As mentioned before, you are going to go through adversity.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You’ll experience setbacks.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/>
          </p:nvPr>
        </p:nvSpPr>
        <p:spPr>
          <a:xfrm>
            <a:off x="504000" y="1559880"/>
            <a:ext cx="9071640" cy="25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And it’s important to accept the fact that they are going to be unavoidable.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/>
          </p:nvPr>
        </p:nvSpPr>
        <p:spPr>
          <a:xfrm>
            <a:off x="504000" y="1559880"/>
            <a:ext cx="9071640" cy="25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And it’s important to accept the fact that they are going to be unavoidable.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No one has ever achieved their goals with ease.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504000" y="1559880"/>
            <a:ext cx="9071640" cy="25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And it’s important to accept the fact that they are going to be unavoidable.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No one has ever achieved their goals with ease.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If anyone says that, then they are lying to you.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504000" y="1141200"/>
            <a:ext cx="9071640" cy="3387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It’s always good to have challenges great and small.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504000" y="1141200"/>
            <a:ext cx="9071640" cy="3387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It’s always good to have challenges great and small.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 will build you into a more resilient person.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504000" y="1141200"/>
            <a:ext cx="9071640" cy="3387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It’s always good to have challenges great and small.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 will build you into a more resilient person.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 will help you learn how to identify and overcome the challenges you face now and in the future.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504000" y="1141200"/>
            <a:ext cx="9071640" cy="3387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It’s always good to have challenges great and small.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 will build you into a more resilient person.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 will help you learn how to identify and overcome the challenges you face now and in the future.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Accepting that there will be obstacles will be part of your mindset shift.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504000" y="1444320"/>
            <a:ext cx="9071640" cy="2781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Next, it’s important to have a support group that will help you through the emotional times.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504000" y="1444320"/>
            <a:ext cx="9071640" cy="2781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Next, it’s important to have a support group that will help you through the emotional times.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 may feel sadness, anger, and everything in between.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504000" y="1232640"/>
            <a:ext cx="9071640" cy="3204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In your quest to achieving goals, you’re going to go through some moments where you may feel like giving up.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504000" y="1444320"/>
            <a:ext cx="9071640" cy="2781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Next, it’s important to have a support group that will help you through the emotional times.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 may feel sadness, anger, and everything in between.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And the members of your support system will be there to listen to you every step of the way.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" descr=""/>
          <p:cNvPicPr/>
          <p:nvPr/>
        </p:nvPicPr>
        <p:blipFill>
          <a:blip r:embed="rId1"/>
          <a:stretch/>
        </p:blipFill>
        <p:spPr>
          <a:xfrm>
            <a:off x="824760" y="22680"/>
            <a:ext cx="850428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To have that emotional support at your disposal is something to be grateful for.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To have that emotional support at your disposal is something to be grateful for.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Especially when you are going through the rough patches that come with achieving your goals.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To have that emotional support at your disposal is something to be grateful for.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Especially when you are going through the rough patches that come with achieving your goals.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They will be helpful in restoring your confidence and reminding you of how far you’ve come.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And they’ll also remind you of how much you have left to do before finally achieving your goals.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/>
          </p:nvPr>
        </p:nvSpPr>
        <p:spPr>
          <a:xfrm>
            <a:off x="504000" y="1531080"/>
            <a:ext cx="9071640" cy="2608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Another way a support system is helpful for getting you through adversity is that they can provide you with perspective and guidance.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/>
          </p:nvPr>
        </p:nvSpPr>
        <p:spPr>
          <a:xfrm>
            <a:off x="504000" y="1531080"/>
            <a:ext cx="9071640" cy="2608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Another way a support system is helpful for getting you through adversity is that they can provide you with perspective and guidance.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 may have a mentor as part of your support system that can point you in the right direction.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/>
          </p:nvPr>
        </p:nvSpPr>
        <p:spPr>
          <a:xfrm>
            <a:off x="504000" y="1015200"/>
            <a:ext cx="4426920" cy="363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They understand the challenges you’ve been through because they’ve experienced them as well.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pic>
        <p:nvPicPr>
          <p:cNvPr id="129" name="" descr=""/>
          <p:cNvPicPr/>
          <p:nvPr/>
        </p:nvPicPr>
        <p:blipFill>
          <a:blip r:embed="rId2"/>
          <a:stretch/>
        </p:blipFill>
        <p:spPr>
          <a:xfrm>
            <a:off x="5294160" y="1191240"/>
            <a:ext cx="4142520" cy="32878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/>
          </p:nvPr>
        </p:nvSpPr>
        <p:spPr>
          <a:xfrm>
            <a:off x="504000" y="1015200"/>
            <a:ext cx="4426920" cy="363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They understand the challenges you’ve been through because they’ve experienced them as well.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They are aware of the problems and the solutions that exist.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pic>
        <p:nvPicPr>
          <p:cNvPr id="131" name="" descr=""/>
          <p:cNvPicPr/>
          <p:nvPr/>
        </p:nvPicPr>
        <p:blipFill>
          <a:blip r:embed="rId2"/>
          <a:stretch/>
        </p:blipFill>
        <p:spPr>
          <a:xfrm>
            <a:off x="5294160" y="1191240"/>
            <a:ext cx="4142520" cy="32878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504000" y="1232640"/>
            <a:ext cx="9071640" cy="3204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In your quest to achieving goals, you’re going to go through some moments where you may feel like giving up.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You feel that the effort is all for not and you seem like you can’t take anymore.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So if you have a mentor for certain goals you want to achieve, they’ll be there at a moment’s notice.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/>
          </p:nvPr>
        </p:nvSpPr>
        <p:spPr>
          <a:xfrm>
            <a:off x="504000" y="1449000"/>
            <a:ext cx="9071640" cy="2772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If you have any questions, ask them.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/>
          </p:nvPr>
        </p:nvSpPr>
        <p:spPr>
          <a:xfrm>
            <a:off x="504000" y="1449000"/>
            <a:ext cx="9071640" cy="2772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If you have any questions, ask them.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If you need some kind of help, don’t be afraid to reach out to someone who might be able to assist you.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/>
          </p:nvPr>
        </p:nvSpPr>
        <p:spPr>
          <a:xfrm>
            <a:off x="504000" y="1449000"/>
            <a:ext cx="9071640" cy="2772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If you have any questions, ask them.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If you need some kind of help, don’t be afraid to reach out to someone who might be able to assist you.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There is so much you can do on your own, but you can tend to get stuck at times.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So it helps to reach out to someone for guidance if such is needed.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/>
          </p:nvPr>
        </p:nvSpPr>
        <p:spPr>
          <a:xfrm>
            <a:off x="504000" y="1170000"/>
            <a:ext cx="9071640" cy="333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Finally, your support system will be there for you to celebrate your wins and the accomplishment of the major goal.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PlaceHolder 2"/>
          <p:cNvSpPr>
            <a:spLocks noGrp="1"/>
          </p:cNvSpPr>
          <p:nvPr>
            <p:ph/>
          </p:nvPr>
        </p:nvSpPr>
        <p:spPr>
          <a:xfrm>
            <a:off x="504000" y="1170000"/>
            <a:ext cx="9071640" cy="333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Finally, your support system will be there for you to celebrate your wins and the accomplishment of the major goal.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This will give you that sense of accomplishment and it’s even better when you have people to celebrate it with.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" descr=""/>
          <p:cNvPicPr/>
          <p:nvPr/>
        </p:nvPicPr>
        <p:blipFill>
          <a:blip r:embed="rId1"/>
          <a:stretch/>
        </p:blipFill>
        <p:spPr>
          <a:xfrm>
            <a:off x="824760" y="-240120"/>
            <a:ext cx="9144000" cy="5932440"/>
          </a:xfrm>
          <a:prstGeom prst="rect">
            <a:avLst/>
          </a:prstGeom>
          <a:ln w="0">
            <a:noFill/>
          </a:ln>
        </p:spPr>
      </p:pic>
      <p:pic>
        <p:nvPicPr>
          <p:cNvPr id="145" name="" descr=""/>
          <p:cNvPicPr/>
          <p:nvPr/>
        </p:nvPicPr>
        <p:blipFill>
          <a:blip r:embed="rId2"/>
          <a:stretch/>
        </p:blipFill>
        <p:spPr>
          <a:xfrm>
            <a:off x="-109080" y="-358920"/>
            <a:ext cx="10261080" cy="66571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/>
          </p:nvPr>
        </p:nvSpPr>
        <p:spPr>
          <a:xfrm>
            <a:off x="504000" y="1429920"/>
            <a:ext cx="9071640" cy="2810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That’s it for this presentation.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/>
          </p:nvPr>
        </p:nvSpPr>
        <p:spPr>
          <a:xfrm>
            <a:off x="504000" y="1429920"/>
            <a:ext cx="9071640" cy="2810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That’s it for this presentation.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We hope you were able to get a lot of great information out of this.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" descr=""/>
          <p:cNvPicPr/>
          <p:nvPr/>
        </p:nvPicPr>
        <p:blipFill>
          <a:blip r:embed="rId1"/>
          <a:stretch/>
        </p:blipFill>
        <p:spPr>
          <a:xfrm>
            <a:off x="824760" y="22680"/>
            <a:ext cx="850428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2"/>
          <p:cNvSpPr>
            <a:spLocks noGrp="1"/>
          </p:cNvSpPr>
          <p:nvPr>
            <p:ph/>
          </p:nvPr>
        </p:nvSpPr>
        <p:spPr>
          <a:xfrm>
            <a:off x="504000" y="1429920"/>
            <a:ext cx="9071640" cy="2810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That’s it for this presentation.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We hope you were able to get a lot of great information out of this.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Thanks for checking this out - take care.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One of the main things to have during your goal achievement quest is to have a support system.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504000" y="1819440"/>
            <a:ext cx="9071640" cy="2031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This presentation will go in-depth as to why it’s important to have one.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/>
          </p:nvPr>
        </p:nvSpPr>
        <p:spPr>
          <a:xfrm>
            <a:off x="504000" y="1819440"/>
            <a:ext cx="9071640" cy="2031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This presentation will go in-depth as to why it’s important to have one.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So with that said, let’s begin.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/>
          </p:nvPr>
        </p:nvSpPr>
        <p:spPr>
          <a:xfrm>
            <a:off x="504000" y="1122120"/>
            <a:ext cx="9071640" cy="342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First off, let’s acknowledge the truth about achieving the goals you set.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/>
          </p:nvPr>
        </p:nvSpPr>
        <p:spPr>
          <a:xfrm>
            <a:off x="504000" y="1122120"/>
            <a:ext cx="9071640" cy="342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First off, let’s acknowledge the truth about achieving the goals you set.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As mentioned before, you are going to go through adversity.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</TotalTime>
  <Application>LibreOffice/7.5.1.2$Windows_X86_64 LibreOffice_project/fcbaee479e84c6cd81291587d2ee68cba099e129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2023-06-16T16:34:10Z</dcterms:modified>
  <cp:revision>10</cp:revision>
  <dc:subject/>
  <dc:title/>
</cp:coreProperties>
</file>