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54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54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4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52.xml.rels" ContentType="application/vnd.openxmlformats-package.relationships+xml"/>
  <Override PartName="/ppt/slides/_rels/slide30.xml.rels" ContentType="application/vnd.openxmlformats-package.relationships+xml"/>
  <Override PartName="/ppt/slides/_rels/slide53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50.xml.rels" ContentType="application/vnd.openxmlformats-package.relationships+xml"/>
  <Override PartName="/ppt/slides/_rels/slide5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4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52.xml" ContentType="application/vnd.openxmlformats-officedocument.presentationml.slide+xml"/>
  <Override PartName="/ppt/slides/slide31.xml" ContentType="application/vnd.openxmlformats-officedocument.presentationml.slide+xml"/>
  <Override PartName="/ppt/slides/slide53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041EDD-8E7F-4800-A888-A8C9286164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519B61-9DB9-48EE-B583-7410622601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25AACC-E961-4282-8AE4-CF62E1E3897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E7541C4-92A6-4EC6-8DFF-028EF861BC2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EF8A8D-334F-4AB1-88EF-6194ED2BD23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CD8201-A931-4784-97D4-FC08F36D3E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AF6CDA9-0A78-4C0C-8722-3D5768ABD2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8DD687-4EDB-4EF3-AEF9-5EFC1C9F361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29CB8D-B4C4-466A-A49D-3C68D0E434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4C23DE5-663C-40CA-B074-CFBF409BA0F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9E338B-77CE-4BFA-AB1C-094C27241EE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B2C774-AB3A-4FFA-97C6-50D1F2E064B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EC39383-C506-4EEC-B4E3-26D9BFCBDF91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Overcome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Self-Limiting Beliefs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550160"/>
            <a:ext cx="9071640" cy="2570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hear this every single time.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important to know that self-limiting beliefs are temporary.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can be eliminated over a period of time.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660680"/>
            <a:ext cx="9071640" cy="234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are dealing with self-limiting beliefs and want to overcome them fast, this presentation will be something worth checking 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660680"/>
            <a:ext cx="9071640" cy="234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are dealing with self-limiting beliefs and want to overcome them fast, this presentation will be something worth checking 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let’s dive in.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030680"/>
            <a:ext cx="9071640" cy="360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First, it’s important to understand what self-limiting beliefs are.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030680"/>
            <a:ext cx="9071640" cy="360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First, it’s important to understand what self-limiting beliefs 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are these thoughts and convictions that are embedded in our minds.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030680"/>
            <a:ext cx="9071640" cy="360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First, it’s important to understand what self-limiting beliefs 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are these thoughts and convictions that are embedded in our minds.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are so deep in our minds that they might be hard to get rid of.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These usually are built on past experiences, the beliefs of others, and even the fear of failure itself.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Speaking of which, let’s segue into the list of common self-limiting beliefs.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Speaking of which, let’s segue into the list of common self-limiting beliefs.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first one being fear of failure.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-70200" y="0"/>
            <a:ext cx="10294200" cy="686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651320"/>
            <a:ext cx="9071640" cy="236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Let’s begin by saying that yes, having these are completely normal.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-70200" y="0"/>
            <a:ext cx="10294200" cy="6862680"/>
          </a:xfrm>
          <a:prstGeom prst="rect">
            <a:avLst/>
          </a:prstGeom>
          <a:ln w="0">
            <a:noFill/>
          </a:ln>
        </p:spPr>
      </p:pic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16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That couldn’t be further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from the truth if we tried.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Another thing to be aware of is that setbacks should not be mistaken as failures.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Another thing to be aware of is that setbacks should not be mistaken as failures.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only failure when you decide to give up.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View setbacks as a learning experience.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View setbacks as a learning experience.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Discuss what you can do in the future to limit the amount of setbacks to occur.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next self-limiting belief is perfectionism.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-97560" y="-72000"/>
            <a:ext cx="10181880" cy="57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 know people strive for something that is perfect and flawless.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 know people strive for something that is perfect and flawless.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Even on the first attempt.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 know people strive for something that is perfect and flawless.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Even on the first attempt.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this will cause us to stress out and get more frustrated.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651320"/>
            <a:ext cx="9071640" cy="236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Let’s begin by saying that yes, having these are completely normal.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reality is that when we set goals that we want to accomplish, we feel that we can’t do them.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843560"/>
            <a:ext cx="9071640" cy="198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you should consider the idea of accepting that not everything needs to be perfect.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843560"/>
            <a:ext cx="9071640" cy="198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you should consider the idea of accepting that not everything needs to be perfect.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aim for perfection.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896480"/>
            <a:ext cx="9071640" cy="187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Make the attempt and follow the process.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896480"/>
            <a:ext cx="9071640" cy="187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Make the attempt and follow the process.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make mistakes, no need to fuss.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896480"/>
            <a:ext cx="9071640" cy="187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Make the attempt and follow the process.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make mistakes, no need to fuss.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Take it as a learning process and apply it going forward.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Another self-limiting belief is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having a lack of support.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3187440" y="22680"/>
            <a:ext cx="3779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remind yourself that there are people that believe in you.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819440"/>
            <a:ext cx="9071640" cy="20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remind yourself that there are people that believe in you.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Even if you think that’s not the case.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final limiting belief that is common is not being good enough.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3946320" y="393840"/>
            <a:ext cx="6133680" cy="5276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" descr=""/>
          <p:cNvPicPr/>
          <p:nvPr/>
        </p:nvPicPr>
        <p:blipFill>
          <a:blip r:embed="rId1"/>
          <a:stretch/>
        </p:blipFill>
        <p:spPr>
          <a:xfrm>
            <a:off x="3187440" y="360"/>
            <a:ext cx="3779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truth is that we feel bad about ourselves if we believe in these self-limiting beliefs like not being enough.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truth is that we feel bad about ourselves if we believe in these self-limiting beliefs like not being enough.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you are good enough at doing something.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915920"/>
            <a:ext cx="9071640" cy="183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don’t feel enough, find ways to become that.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915920"/>
            <a:ext cx="9071640" cy="183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don’t feel enough, find ways to become that.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not skilled enough at something, learn those skills.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504000" y="1280880"/>
            <a:ext cx="9071640" cy="310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not good enough at something, find ways to better yourself at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504000" y="1280880"/>
            <a:ext cx="9071640" cy="310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not good enough at something, find ways to better yourself at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may seem like a time intensive process.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504000" y="1280880"/>
            <a:ext cx="9071640" cy="310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not good enough at something, find ways to better yourself at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may seem like a time intensive process.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if you stick with being better enough at something, that limiting belief will be gone.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 for checking this out.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3946320" y="393840"/>
            <a:ext cx="6133680" cy="5276160"/>
          </a:xfrm>
          <a:prstGeom prst="rect">
            <a:avLst/>
          </a:prstGeom>
          <a:ln w="0">
            <a:noFill/>
          </a:ln>
        </p:spPr>
      </p:pic>
      <p:pic>
        <p:nvPicPr>
          <p:cNvPr id="86" name="" descr=""/>
          <p:cNvPicPr/>
          <p:nvPr/>
        </p:nvPicPr>
        <p:blipFill>
          <a:blip r:embed="rId2"/>
          <a:stretch/>
        </p:blipFill>
        <p:spPr>
          <a:xfrm>
            <a:off x="919440" y="240480"/>
            <a:ext cx="3135240" cy="970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504000" y="1429920"/>
            <a:ext cx="9071640" cy="281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 for checking this out.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now have the ideas on how to beat the common self limiting beliefs.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As long as you nip them in the bud and look at the positive over the negative, these limited beliefs will be a thing of the past.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504000" y="1728000"/>
            <a:ext cx="9071640" cy="221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504000" y="1728000"/>
            <a:ext cx="9071640" cy="221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will see you next time.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504000" y="1728000"/>
            <a:ext cx="9071640" cy="221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will see you next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Enjoy your day.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3946320" y="393840"/>
            <a:ext cx="6133680" cy="5276160"/>
          </a:xfrm>
          <a:prstGeom prst="rect">
            <a:avLst/>
          </a:prstGeom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2"/>
          <a:stretch/>
        </p:blipFill>
        <p:spPr>
          <a:xfrm>
            <a:off x="919440" y="240480"/>
            <a:ext cx="3135240" cy="970920"/>
          </a:xfrm>
          <a:prstGeom prst="rect">
            <a:avLst/>
          </a:prstGeom>
          <a:ln w="0">
            <a:noFill/>
          </a:ln>
        </p:spPr>
      </p:pic>
      <p:pic>
        <p:nvPicPr>
          <p:cNvPr id="89" name="" descr=""/>
          <p:cNvPicPr/>
          <p:nvPr/>
        </p:nvPicPr>
        <p:blipFill>
          <a:blip r:embed="rId3"/>
          <a:stretch/>
        </p:blipFill>
        <p:spPr>
          <a:xfrm>
            <a:off x="1475280" y="1387080"/>
            <a:ext cx="3463920" cy="1072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3946320" y="393840"/>
            <a:ext cx="6133680" cy="5276160"/>
          </a:xfrm>
          <a:prstGeom prst="rect">
            <a:avLst/>
          </a:prstGeom>
          <a:ln w="0">
            <a:noFill/>
          </a:ln>
        </p:spPr>
      </p:pic>
      <p:pic>
        <p:nvPicPr>
          <p:cNvPr id="91" name="" descr=""/>
          <p:cNvPicPr/>
          <p:nvPr/>
        </p:nvPicPr>
        <p:blipFill>
          <a:blip r:embed="rId2"/>
          <a:stretch/>
        </p:blipFill>
        <p:spPr>
          <a:xfrm>
            <a:off x="919440" y="240480"/>
            <a:ext cx="3135240" cy="970920"/>
          </a:xfrm>
          <a:prstGeom prst="rect">
            <a:avLst/>
          </a:prstGeom>
          <a:ln w="0">
            <a:noFill/>
          </a:ln>
        </p:spPr>
      </p:pic>
      <p:pic>
        <p:nvPicPr>
          <p:cNvPr id="92" name="" descr=""/>
          <p:cNvPicPr/>
          <p:nvPr/>
        </p:nvPicPr>
        <p:blipFill>
          <a:blip r:embed="rId3"/>
          <a:stretch/>
        </p:blipFill>
        <p:spPr>
          <a:xfrm>
            <a:off x="1475280" y="1387080"/>
            <a:ext cx="3463920" cy="1072800"/>
          </a:xfrm>
          <a:prstGeom prst="rect">
            <a:avLst/>
          </a:prstGeom>
          <a:ln w="0">
            <a:noFill/>
          </a:ln>
        </p:spPr>
      </p:pic>
      <p:pic>
        <p:nvPicPr>
          <p:cNvPr id="93" name="" descr=""/>
          <p:cNvPicPr/>
          <p:nvPr/>
        </p:nvPicPr>
        <p:blipFill>
          <a:blip r:embed="rId4"/>
          <a:stretch/>
        </p:blipFill>
        <p:spPr>
          <a:xfrm>
            <a:off x="262800" y="2459880"/>
            <a:ext cx="3434040" cy="1063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550160"/>
            <a:ext cx="9071640" cy="2570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hear this every single time.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550160"/>
            <a:ext cx="9071640" cy="2570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hear this every single time.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important to know that self-limiting beliefs are temporary.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2023-06-16T10:21:39Z</dcterms:modified>
  <cp:revision>12</cp:revision>
  <dc:subject/>
  <dc:title/>
</cp:coreProperties>
</file>