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media/image1.jpeg" ContentType="image/jpeg"/>
  <Override PartName="/ppt/media/image8.png" ContentType="image/png"/>
  <Override PartName="/ppt/media/image2.jpeg" ContentType="image/jpeg"/>
  <Override PartName="/ppt/media/image3.jpeg" ContentType="image/jpeg"/>
  <Override PartName="/ppt/media/image6.png" ContentType="image/png"/>
  <Override PartName="/ppt/media/image4.jpeg" ContentType="image/jpeg"/>
  <Override PartName="/ppt/media/image5.jpeg" ContentType="image/jpeg"/>
  <Override PartName="/ppt/media/image7.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33.xml" ContentType="application/vnd.openxmlformats-officedocument.presentationml.slide+xml"/>
  <Override PartName="/ppt/slides/slide12.xml" ContentType="application/vnd.openxmlformats-officedocument.presentationml.slide+xml"/>
  <Override PartName="/ppt/slides/slide34.xml" ContentType="application/vnd.openxmlformats-officedocument.presentationml.slide+xml"/>
  <Override PartName="/ppt/slides/slide13.xml" ContentType="application/vnd.openxmlformats-officedocument.presentationml.slide+xml"/>
  <Override PartName="/ppt/slides/slide35.xml" ContentType="application/vnd.openxmlformats-officedocument.presentationml.slide+xml"/>
  <Override PartName="/ppt/slides/slide14.xml" ContentType="application/vnd.openxmlformats-officedocument.presentationml.slide+xml"/>
  <Override PartName="/ppt/slides/slide36.xml" ContentType="application/vnd.openxmlformats-officedocument.presentationml.slide+xml"/>
  <Override PartName="/ppt/slides/slide15.xml" ContentType="application/vnd.openxmlformats-officedocument.presentationml.slide+xml"/>
  <Override PartName="/ppt/slides/slide37.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7.xml" ContentType="application/vnd.openxmlformats-officedocument.presentationml.slide+xml"/>
  <Override PartName="/ppt/slides/slide39.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42.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32.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4.xml.rels" ContentType="application/vnd.openxmlformats-package.relationships+xml"/>
  <Override PartName="/ppt/slides/_rels/slide37.xml.rels" ContentType="application/vnd.openxmlformats-package.relationships+xml"/>
  <Override PartName="/ppt/slides/_rels/slide15.xml.rels" ContentType="application/vnd.openxmlformats-package.relationships+xml"/>
  <Override PartName="/ppt/slides/_rels/slide38.xml.rels" ContentType="application/vnd.openxmlformats-package.relationships+xml"/>
  <Override PartName="/ppt/slides/_rels/slide16.xml.rels" ContentType="application/vnd.openxmlformats-package.relationships+xml"/>
  <Override PartName="/ppt/slides/_rels/slide39.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42.xml.rels" ContentType="application/vnd.openxmlformats-package.relationships+xml"/>
  <Override PartName="/ppt/slides/_rels/slide20.xml.rels" ContentType="application/vnd.openxmlformats-package.relationships+xml"/>
  <Override PartName="/ppt/slides/_rels/slide43.xml.rels" ContentType="application/vnd.openxmlformats-package.relationships+xml"/>
  <Override PartName="/ppt/slides/_rels/slide21.xml.rels" ContentType="application/vnd.openxmlformats-package.relationships+xml"/>
  <Override PartName="/ppt/slides/_rels/slide44.xml.rels" ContentType="application/vnd.openxmlformats-package.relationships+xml"/>
  <Override PartName="/ppt/slides/_rels/slide22.xml.rels" ContentType="application/vnd.openxmlformats-package.relationships+xml"/>
  <Override PartName="/ppt/slides/_rels/slide45.xml.rels" ContentType="application/vnd.openxmlformats-package.relationships+xml"/>
  <Override PartName="/ppt/slides/_rels/slide23.xml.rels" ContentType="application/vnd.openxmlformats-package.relationships+xml"/>
  <Override PartName="/ppt/slides/_rels/slide46.xml.rels" ContentType="application/vnd.openxmlformats-package.relationships+xml"/>
  <Override PartName="/ppt/slides/_rels/slide24.xml.rels" ContentType="application/vnd.openxmlformats-package.relationships+xml"/>
  <Override PartName="/ppt/slides/_rels/slide47.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slide21.xml" ContentType="application/vnd.openxmlformats-officedocument.presentationml.slide+xml"/>
  <Override PartName="/ppt/slides/slide43.xml" ContentType="application/vnd.openxmlformats-officedocument.presentationml.slide+xml"/>
  <Override PartName="/ppt/slides/slide22.xml" ContentType="application/vnd.openxmlformats-officedocument.presentationml.slide+xml"/>
  <Override PartName="/ppt/slides/slide44.xml" ContentType="application/vnd.openxmlformats-officedocument.presentationml.slide+xml"/>
  <Override PartName="/ppt/slides/slide23.xml" ContentType="application/vnd.openxmlformats-officedocument.presentationml.slide+xml"/>
  <Override PartName="/ppt/slides/slide45.xml" ContentType="application/vnd.openxmlformats-officedocument.presentationml.slide+xml"/>
  <Override PartName="/ppt/slides/slide24.xml" ContentType="application/vnd.openxmlformats-officedocument.presentationml.slide+xml"/>
  <Override PartName="/ppt/slides/slide46.xml" ContentType="application/vnd.openxmlformats-officedocument.presentationml.slide+xml"/>
  <Override PartName="/ppt/slides/slide25.xml" ContentType="application/vnd.openxmlformats-officedocument.presentationml.slide+xml"/>
  <Override PartName="/ppt/slides/slide47.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4"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5"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7"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9"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0"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2"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3"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4"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5"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6"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7"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0CC974B6-0A52-48F1-88B8-6DAC5196B415}"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4"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0D54BDEC-36B6-4E03-80B8-C5DDB05872EA}"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6"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201827BD-363B-4C77-8D84-5CFD5CB6A1FC}"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8"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9"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054EF216-5BA0-466C-98F2-C962BF26D3B7}"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8930D7C0-FA13-41CD-9783-C8153596DAC0}"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65245D13-B530-432E-BE0D-690B4A64F907}"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3"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4"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5"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1B044B0A-93B1-4317-B223-A10A4B6A4340}"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9"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069470C-4BB5-4045-877C-BB69BCAB567E}"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1"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2"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3"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AD26E1F-91F8-490C-890C-7284340D16BA}"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5"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6"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3D2A1D46-27A3-4739-9881-B9F538EF3B3A}"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8"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9"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0"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1"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26E6060A-2346-41EE-ACE1-7159A652426F}" type="slidenum">
              <a:t>&lt;#&gt;</a:t>
            </a:fld>
          </a:p>
        </p:txBody>
      </p:sp>
      <p:sp>
        <p:nvSpPr>
          <p:cNvPr id="9" name="PlaceHolder 8"/>
          <p:cNvSpPr>
            <a:spLocks noGrp="1"/>
          </p:cNvSpPr>
          <p:nvPr>
            <p:ph type="dt" idx="1"/>
          </p:nvPr>
        </p:nvSpPr>
        <p:spPr/>
        <p:txBody>
          <a:bodyPr/>
          <a:p>
            <a:r>
              <a:rPr lang="en-GB"/>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73"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4"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5"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6"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7"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8"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27097535-0AA1-46A8-898D-F871C124ABEA}" type="slidenum">
              <a:t>&lt;#&gt;</a:t>
            </a:fld>
          </a:p>
        </p:txBody>
      </p:sp>
      <p:sp>
        <p:nvSpPr>
          <p:cNvPr id="11" name="PlaceHolder 10"/>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5"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8"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2"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3"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4"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6"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7"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8"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0"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1"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2"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9"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0"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1"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2"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FC3B8D62-E3C9-4A1B-84D1-A3A60BD6960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4.jpeg"/><Relationship Id="rId3" Type="http://schemas.openxmlformats.org/officeDocument/2006/relationships/slideLayout" Target="../slideLayouts/slideLayout16.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4.jpeg"/><Relationship Id="rId3" Type="http://schemas.openxmlformats.org/officeDocument/2006/relationships/slideLayout" Target="../slideLayouts/slideLayout16.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9.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image" Target="../media/image6.png"/><Relationship Id="rId3"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4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2.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4.jpeg"/><Relationship Id="rId3" Type="http://schemas.openxmlformats.org/officeDocument/2006/relationships/slideLayout" Target="../slideLayouts/slideLayout16.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800" spc="-1" strike="noStrike">
                <a:solidFill>
                  <a:srgbClr val="ffffff"/>
                </a:solidFill>
                <a:latin typeface="Arial Black"/>
              </a:rPr>
              <a:t>Perseverance</a:t>
            </a:r>
            <a:endParaRPr b="0" lang="en-US" sz="4800" spc="-1" strike="noStrike">
              <a:solidFill>
                <a:srgbClr val="000000"/>
              </a:solidFill>
              <a:latin typeface="Arial"/>
            </a:endParaRPr>
          </a:p>
          <a:p>
            <a:pPr algn="ctr"/>
            <a:r>
              <a:rPr b="0" lang="en-US" sz="4800" spc="-1" strike="noStrike">
                <a:solidFill>
                  <a:srgbClr val="ffffff"/>
                </a:solidFill>
                <a:latin typeface="Arial Black"/>
              </a:rPr>
              <a:t>The Key to Success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95" name="PlaceHolder 2"/>
          <p:cNvSpPr>
            <a:spLocks noGrp="1"/>
          </p:cNvSpPr>
          <p:nvPr>
            <p:ph/>
          </p:nvPr>
        </p:nvSpPr>
        <p:spPr>
          <a:xfrm>
            <a:off x="504000" y="1415520"/>
            <a:ext cx="4426920" cy="283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t>
            </a:r>
            <a:r>
              <a:rPr b="0" lang="en-US" sz="3600" spc="-1" strike="noStrike">
                <a:solidFill>
                  <a:srgbClr val="000000"/>
                </a:solidFill>
                <a:latin typeface="Arial Narrow"/>
              </a:rPr>
              <a:t>I haven’t failed 10000 times… </a:t>
            </a:r>
            <a:endParaRPr b="0" lang="en-US" sz="3600" spc="-1" strike="noStrike">
              <a:solidFill>
                <a:srgbClr val="000000"/>
              </a:solidFill>
              <a:latin typeface="Arial Narrow"/>
            </a:endParaRPr>
          </a:p>
        </p:txBody>
      </p:sp>
      <p:pic>
        <p:nvPicPr>
          <p:cNvPr id="96" name="" descr=""/>
          <p:cNvPicPr/>
          <p:nvPr/>
        </p:nvPicPr>
        <p:blipFill>
          <a:blip r:embed="rId2"/>
          <a:stretch/>
        </p:blipFill>
        <p:spPr>
          <a:xfrm>
            <a:off x="5998320" y="598680"/>
            <a:ext cx="3166200" cy="4053240"/>
          </a:xfrm>
          <a:prstGeom prst="rect">
            <a:avLst/>
          </a:prstGeom>
          <a:ln w="0">
            <a:noFill/>
          </a:ln>
        </p:spPr>
      </p:pic>
      <p:sp>
        <p:nvSpPr>
          <p:cNvPr id="97" name=""/>
          <p:cNvSpPr txBox="1"/>
          <p:nvPr/>
        </p:nvSpPr>
        <p:spPr>
          <a:xfrm>
            <a:off x="6603120" y="4781160"/>
            <a:ext cx="1956240" cy="602280"/>
          </a:xfrm>
          <a:prstGeom prst="rect">
            <a:avLst/>
          </a:prstGeom>
          <a:noFill/>
          <a:ln w="0">
            <a:noFill/>
          </a:ln>
        </p:spPr>
        <p:txBody>
          <a:bodyPr lIns="90000" rIns="90000" tIns="45000" bIns="45000" anchor="t">
            <a:noAutofit/>
          </a:bodyPr>
          <a:p>
            <a:pPr algn="ctr"/>
            <a:r>
              <a:rPr b="0" lang="en-US" sz="1800" spc="-1" strike="noStrike">
                <a:solidFill>
                  <a:srgbClr val="000000"/>
                </a:solidFill>
                <a:latin typeface="Arial"/>
              </a:rPr>
              <a:t>Thomas A Edison</a:t>
            </a:r>
            <a:endParaRPr b="0" lang="en-US" sz="1800" spc="-1" strike="noStrike">
              <a:solidFill>
                <a:srgbClr val="000000"/>
              </a:solidFill>
              <a:latin typeface="Arial"/>
            </a:endParaRPr>
          </a:p>
          <a:p>
            <a:pPr algn="ctr"/>
            <a:r>
              <a:rPr b="0" lang="en-US" sz="1800" spc="-1" strike="noStrike">
                <a:solidFill>
                  <a:srgbClr val="000000"/>
                </a:solidFill>
                <a:latin typeface="Arial"/>
              </a:rPr>
              <a:t>1847-1931</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99" name="PlaceHolder 2"/>
          <p:cNvSpPr>
            <a:spLocks noGrp="1"/>
          </p:cNvSpPr>
          <p:nvPr>
            <p:ph/>
          </p:nvPr>
        </p:nvSpPr>
        <p:spPr>
          <a:xfrm>
            <a:off x="504000" y="1415520"/>
            <a:ext cx="4426920" cy="283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t>
            </a:r>
            <a:r>
              <a:rPr b="0" lang="en-US" sz="3600" spc="-1" strike="noStrike">
                <a:solidFill>
                  <a:srgbClr val="000000"/>
                </a:solidFill>
                <a:latin typeface="Arial Narrow"/>
              </a:rPr>
              <a:t>I haven’t failed 10000 times…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t>
            </a:r>
            <a:r>
              <a:rPr b="0" lang="en-US" sz="3600" spc="-1" strike="noStrike">
                <a:solidFill>
                  <a:srgbClr val="000000"/>
                </a:solidFill>
                <a:latin typeface="Arial Narrow"/>
              </a:rPr>
              <a:t>I have successfully found 10000 ways that will not work.” </a:t>
            </a:r>
            <a:endParaRPr b="0" lang="en-US" sz="3600" spc="-1" strike="noStrike">
              <a:solidFill>
                <a:srgbClr val="000000"/>
              </a:solidFill>
              <a:latin typeface="Arial Narrow"/>
            </a:endParaRPr>
          </a:p>
        </p:txBody>
      </p:sp>
      <p:pic>
        <p:nvPicPr>
          <p:cNvPr id="100" name="" descr=""/>
          <p:cNvPicPr/>
          <p:nvPr/>
        </p:nvPicPr>
        <p:blipFill>
          <a:blip r:embed="rId2"/>
          <a:stretch/>
        </p:blipFill>
        <p:spPr>
          <a:xfrm>
            <a:off x="5998320" y="598680"/>
            <a:ext cx="3166200" cy="4053240"/>
          </a:xfrm>
          <a:prstGeom prst="rect">
            <a:avLst/>
          </a:prstGeom>
          <a:ln w="0">
            <a:noFill/>
          </a:ln>
        </p:spPr>
      </p:pic>
      <p:sp>
        <p:nvSpPr>
          <p:cNvPr id="101" name=""/>
          <p:cNvSpPr txBox="1"/>
          <p:nvPr/>
        </p:nvSpPr>
        <p:spPr>
          <a:xfrm>
            <a:off x="6603120" y="4781160"/>
            <a:ext cx="1956240" cy="602280"/>
          </a:xfrm>
          <a:prstGeom prst="rect">
            <a:avLst/>
          </a:prstGeom>
          <a:noFill/>
          <a:ln w="0">
            <a:noFill/>
          </a:ln>
        </p:spPr>
        <p:txBody>
          <a:bodyPr lIns="90000" rIns="90000" tIns="45000" bIns="45000" anchor="t">
            <a:noAutofit/>
          </a:bodyPr>
          <a:p>
            <a:pPr algn="ctr"/>
            <a:r>
              <a:rPr b="0" lang="en-US" sz="1800" spc="-1" strike="noStrike">
                <a:solidFill>
                  <a:srgbClr val="000000"/>
                </a:solidFill>
                <a:latin typeface="Arial"/>
              </a:rPr>
              <a:t>Thomas A Edison</a:t>
            </a:r>
            <a:endParaRPr b="0" lang="en-US" sz="1800" spc="-1" strike="noStrike">
              <a:solidFill>
                <a:srgbClr val="000000"/>
              </a:solidFill>
              <a:latin typeface="Arial"/>
            </a:endParaRPr>
          </a:p>
          <a:p>
            <a:pPr algn="ctr"/>
            <a:r>
              <a:rPr b="0" lang="en-US" sz="1800" spc="-1" strike="noStrike">
                <a:solidFill>
                  <a:srgbClr val="000000"/>
                </a:solidFill>
                <a:latin typeface="Arial"/>
              </a:rPr>
              <a:t>1847-1931</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3" name="PlaceHolder 2"/>
          <p:cNvSpPr>
            <a:spLocks noGrp="1"/>
          </p:cNvSpPr>
          <p:nvPr>
            <p:ph/>
          </p:nvPr>
        </p:nvSpPr>
        <p:spPr>
          <a:xfrm>
            <a:off x="504000" y="1352880"/>
            <a:ext cx="9071640" cy="2964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When you take a look at the wording of it</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5" name="PlaceHolder 2"/>
          <p:cNvSpPr>
            <a:spLocks noGrp="1"/>
          </p:cNvSpPr>
          <p:nvPr>
            <p:ph/>
          </p:nvPr>
        </p:nvSpPr>
        <p:spPr>
          <a:xfrm>
            <a:off x="504000" y="1352880"/>
            <a:ext cx="9071640" cy="2964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When you take a look at the wording of it</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sees the good in the setbacks.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7" name="PlaceHolder 2"/>
          <p:cNvSpPr>
            <a:spLocks noGrp="1"/>
          </p:cNvSpPr>
          <p:nvPr>
            <p:ph/>
          </p:nvPr>
        </p:nvSpPr>
        <p:spPr>
          <a:xfrm>
            <a:off x="504000" y="1352880"/>
            <a:ext cx="9071640" cy="2964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When you take a look at the wording of it</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sees the good in the setbacks.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was successful in finding something.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9" name="PlaceHolder 2"/>
          <p:cNvSpPr>
            <a:spLocks noGrp="1"/>
          </p:cNvSpPr>
          <p:nvPr>
            <p:ph/>
          </p:nvPr>
        </p:nvSpPr>
        <p:spPr>
          <a:xfrm>
            <a:off x="504000" y="1352880"/>
            <a:ext cx="9071640" cy="2964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When you take a look at the wording of it</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sees the good in the setbacks.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was successful in finding something.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He didn’t say that he failed per. se.</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1" name="PlaceHolder 2"/>
          <p:cNvSpPr>
            <a:spLocks noGrp="1"/>
          </p:cNvSpPr>
          <p:nvPr>
            <p:ph/>
          </p:nvPr>
        </p:nvSpPr>
        <p:spPr>
          <a:xfrm>
            <a:off x="504000" y="1545480"/>
            <a:ext cx="9071640" cy="2579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when you see the good amongst the bad, this will help you overcome challenges a lot easier.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3" name="PlaceHolder 2"/>
          <p:cNvSpPr>
            <a:spLocks noGrp="1"/>
          </p:cNvSpPr>
          <p:nvPr>
            <p:ph/>
          </p:nvPr>
        </p:nvSpPr>
        <p:spPr>
          <a:xfrm>
            <a:off x="504000" y="1545480"/>
            <a:ext cx="9071640" cy="2579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when you see the good amongst the bad, this will help you overcome challenges a lot easier.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know that something isn’t going to work.</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5" name="PlaceHolder 2"/>
          <p:cNvSpPr>
            <a:spLocks noGrp="1"/>
          </p:cNvSpPr>
          <p:nvPr>
            <p:ph/>
          </p:nvPr>
        </p:nvSpPr>
        <p:spPr>
          <a:xfrm>
            <a:off x="504000" y="1545480"/>
            <a:ext cx="9071640" cy="2579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when you see the good amongst the bad, this will help you overcome challenges a lot easier.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know that something isn’t going to work.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Now, you’ll need to test out another alternative.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6" name="PlaceHolder 1"/>
          <p:cNvSpPr>
            <a:spLocks noGrp="1"/>
          </p:cNvSpPr>
          <p:nvPr>
            <p:ph/>
          </p:nvPr>
        </p:nvSpPr>
        <p:spPr>
          <a:xfrm>
            <a:off x="504000" y="875520"/>
            <a:ext cx="9071640" cy="391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how many times your attempts have come up empty, it’s important to not give up.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1" name="PlaceHolder 2"/>
          <p:cNvSpPr>
            <a:spLocks noGrp="1"/>
          </p:cNvSpPr>
          <p:nvPr>
            <p:ph/>
          </p:nvPr>
        </p:nvSpPr>
        <p:spPr>
          <a:xfrm>
            <a:off x="504000" y="1554840"/>
            <a:ext cx="9071640" cy="2560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To be more specific, it is one of the keys.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7" name="PlaceHolder 1"/>
          <p:cNvSpPr>
            <a:spLocks noGrp="1"/>
          </p:cNvSpPr>
          <p:nvPr>
            <p:ph/>
          </p:nvPr>
        </p:nvSpPr>
        <p:spPr>
          <a:xfrm>
            <a:off x="504000" y="875520"/>
            <a:ext cx="9071640" cy="391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how many times your attempts have come up empty, it’s important to not give up.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next one will be better than the last.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8" name="PlaceHolder 1"/>
          <p:cNvSpPr>
            <a:spLocks noGrp="1"/>
          </p:cNvSpPr>
          <p:nvPr>
            <p:ph/>
          </p:nvPr>
        </p:nvSpPr>
        <p:spPr>
          <a:xfrm>
            <a:off x="504000" y="875520"/>
            <a:ext cx="9071640" cy="391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how many times your attempts have come up empty, it’s important to not give up.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next one will be better than the last.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After all, Edison was known for inventing the incandescent lamp.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9" name="PlaceHolder 1"/>
          <p:cNvSpPr>
            <a:spLocks noGrp="1"/>
          </p:cNvSpPr>
          <p:nvPr>
            <p:ph/>
          </p:nvPr>
        </p:nvSpPr>
        <p:spPr>
          <a:xfrm>
            <a:off x="504000" y="875520"/>
            <a:ext cx="9071640" cy="391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how many times your attempts have come up empty, it’s important to not give up.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next one will be better than the last.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After all, Edison was known for inventing the incandescent lamp.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And we know for a fact that he didn’t get it right on the  first try.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Next, let’s take a look at </a:t>
            </a:r>
            <a:endParaRPr b="0" lang="en-US" sz="4000" spc="-1" strike="noStrike">
              <a:solidFill>
                <a:srgbClr val="000000"/>
              </a:solidFill>
              <a:latin typeface="Arial"/>
            </a:endParaRPr>
          </a:p>
          <a:p>
            <a:pPr algn="ctr"/>
            <a:r>
              <a:rPr b="0" lang="en-US" sz="4000" spc="-1" strike="noStrike">
                <a:solidFill>
                  <a:srgbClr val="000000"/>
                </a:solidFill>
                <a:latin typeface="Arial"/>
              </a:rPr>
              <a:t>continuous improvement.</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2" name="PlaceHolder 2"/>
          <p:cNvSpPr>
            <a:spLocks noGrp="1"/>
          </p:cNvSpPr>
          <p:nvPr>
            <p:ph/>
          </p:nvPr>
        </p:nvSpPr>
        <p:spPr>
          <a:xfrm>
            <a:off x="504000" y="1545480"/>
            <a:ext cx="9071640" cy="2579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It’s easy to persevere knowing that you can improve over and over again.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4" name="PlaceHolder 2"/>
          <p:cNvSpPr>
            <a:spLocks noGrp="1"/>
          </p:cNvSpPr>
          <p:nvPr>
            <p:ph/>
          </p:nvPr>
        </p:nvSpPr>
        <p:spPr>
          <a:xfrm>
            <a:off x="504000" y="1545480"/>
            <a:ext cx="9071640" cy="2579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It’s easy to persevere knowing that you can improve over and over again.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You need to accept the fact that nothing will ever be perfect.</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6" name="PlaceHolder 2"/>
          <p:cNvSpPr>
            <a:spLocks noGrp="1"/>
          </p:cNvSpPr>
          <p:nvPr>
            <p:ph/>
          </p:nvPr>
        </p:nvSpPr>
        <p:spPr>
          <a:xfrm>
            <a:off x="504000" y="1733040"/>
            <a:ext cx="9071640" cy="2204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There shouldn't be a bar that is set too high.</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8" name="PlaceHolder 2"/>
          <p:cNvSpPr>
            <a:spLocks noGrp="1"/>
          </p:cNvSpPr>
          <p:nvPr>
            <p:ph/>
          </p:nvPr>
        </p:nvSpPr>
        <p:spPr>
          <a:xfrm>
            <a:off x="504000" y="1733040"/>
            <a:ext cx="9071640" cy="2204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There shouldn't be a bar that is set too high.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Don’t shoot for perfect.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0" name="PlaceHolder 2"/>
          <p:cNvSpPr>
            <a:spLocks noGrp="1"/>
          </p:cNvSpPr>
          <p:nvPr>
            <p:ph/>
          </p:nvPr>
        </p:nvSpPr>
        <p:spPr>
          <a:xfrm>
            <a:off x="504000" y="1733040"/>
            <a:ext cx="9071640" cy="2204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There shouldn't be a bar that is set too high.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Don’t shoot for perfect.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Shoot for satisfactory.</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1" name="" descr=""/>
          <p:cNvPicPr/>
          <p:nvPr/>
        </p:nvPicPr>
        <p:blipFill>
          <a:blip r:embed="rId1"/>
          <a:stretch/>
        </p:blipFill>
        <p:spPr>
          <a:xfrm>
            <a:off x="0" y="-1090800"/>
            <a:ext cx="10294200" cy="686268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3" name="PlaceHolder 2"/>
          <p:cNvSpPr>
            <a:spLocks noGrp="1"/>
          </p:cNvSpPr>
          <p:nvPr>
            <p:ph/>
          </p:nvPr>
        </p:nvSpPr>
        <p:spPr>
          <a:xfrm>
            <a:off x="504000" y="1554840"/>
            <a:ext cx="9071640" cy="2560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To be more specific, it is one of the keys.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And we think that without it, it may be difficult to get through the amount of challenges and adversity that we face when we set ourselves to achieving the goals we make for ourselves.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2" name="" descr=""/>
          <p:cNvPicPr/>
          <p:nvPr/>
        </p:nvPicPr>
        <p:blipFill>
          <a:blip r:embed="rId1"/>
          <a:stretch/>
        </p:blipFill>
        <p:spPr>
          <a:xfrm>
            <a:off x="0" y="-1090800"/>
            <a:ext cx="10294200" cy="6862680"/>
          </a:xfrm>
          <a:prstGeom prst="rect">
            <a:avLst/>
          </a:prstGeom>
          <a:ln w="0">
            <a:noFill/>
          </a:ln>
        </p:spPr>
      </p:pic>
      <p:pic>
        <p:nvPicPr>
          <p:cNvPr id="133" name="" descr=""/>
          <p:cNvPicPr/>
          <p:nvPr/>
        </p:nvPicPr>
        <p:blipFill>
          <a:blip r:embed="rId2"/>
          <a:stretch/>
        </p:blipFill>
        <p:spPr>
          <a:xfrm>
            <a:off x="4470120" y="1788120"/>
            <a:ext cx="1250640" cy="1250640"/>
          </a:xfrm>
          <a:prstGeom prst="rect">
            <a:avLst/>
          </a:prstGeom>
          <a:ln w="0">
            <a:noFill/>
          </a:ln>
        </p:spPr>
      </p:pic>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5" name="PlaceHolder 2"/>
          <p:cNvSpPr>
            <a:spLocks noGrp="1"/>
          </p:cNvSpPr>
          <p:nvPr>
            <p:ph/>
          </p:nvPr>
        </p:nvSpPr>
        <p:spPr>
          <a:xfrm>
            <a:off x="504000" y="1165320"/>
            <a:ext cx="9071640" cy="3339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important to just get the job done without expecting a perfect outcome.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7" name="PlaceHolder 2"/>
          <p:cNvSpPr>
            <a:spLocks noGrp="1"/>
          </p:cNvSpPr>
          <p:nvPr>
            <p:ph/>
          </p:nvPr>
        </p:nvSpPr>
        <p:spPr>
          <a:xfrm>
            <a:off x="504000" y="1165320"/>
            <a:ext cx="9071640" cy="3339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important to just get the job done without expecting a perfect outcome.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want it to be good enough to where you’re happy by your standard.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9" name="PlaceHolder 2"/>
          <p:cNvSpPr>
            <a:spLocks noGrp="1"/>
          </p:cNvSpPr>
          <p:nvPr>
            <p:ph/>
          </p:nvPr>
        </p:nvSpPr>
        <p:spPr>
          <a:xfrm>
            <a:off x="504000" y="1165320"/>
            <a:ext cx="9071640" cy="3339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important to just get the job done without expecting a perfect outcome.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want it to be good enough to where you’re happy by your standard.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there are some areas that need improvement, identify them and find ways to build on them.</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1" name="PlaceHolder 2"/>
          <p:cNvSpPr>
            <a:spLocks noGrp="1"/>
          </p:cNvSpPr>
          <p:nvPr>
            <p:ph/>
          </p:nvPr>
        </p:nvSpPr>
        <p:spPr>
          <a:xfrm>
            <a:off x="504000" y="1449000"/>
            <a:ext cx="9071640" cy="27720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can work on the weak points and strengthen them over time.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3" name="PlaceHolder 2"/>
          <p:cNvSpPr>
            <a:spLocks noGrp="1"/>
          </p:cNvSpPr>
          <p:nvPr>
            <p:ph/>
          </p:nvPr>
        </p:nvSpPr>
        <p:spPr>
          <a:xfrm>
            <a:off x="504000" y="1449000"/>
            <a:ext cx="9071640" cy="27720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can work on the weak points and strengthen them over time.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That’s the beauty of continuous improvement.</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5" name="PlaceHolder 2"/>
          <p:cNvSpPr>
            <a:spLocks noGrp="1"/>
          </p:cNvSpPr>
          <p:nvPr>
            <p:ph/>
          </p:nvPr>
        </p:nvSpPr>
        <p:spPr>
          <a:xfrm>
            <a:off x="504000" y="1449000"/>
            <a:ext cx="9071640" cy="27720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can work on the weak points and strengthen them over time.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That’s the beauty of continuous improvement.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Just because something is good, doesn’t mean that you can’t make any more improvements over time.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There’s always room for improvement no matter how good something is.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47" name="" descr=""/>
          <p:cNvPicPr/>
          <p:nvPr/>
        </p:nvPicPr>
        <p:blipFill>
          <a:blip r:embed="rId1"/>
          <a:stretch/>
        </p:blipFill>
        <p:spPr>
          <a:xfrm>
            <a:off x="360" y="3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Finally, it’s important to build resilience.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There is no such thing as an easy ride when it comes to success.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0" name="PlaceHolder 2"/>
          <p:cNvSpPr>
            <a:spLocks noGrp="1"/>
          </p:cNvSpPr>
          <p:nvPr>
            <p:ph/>
          </p:nvPr>
        </p:nvSpPr>
        <p:spPr>
          <a:xfrm>
            <a:off x="504000" y="1526040"/>
            <a:ext cx="9071640" cy="2617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may be one of the most important byproducts of perseverance.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2" name="PlaceHolder 2"/>
          <p:cNvSpPr>
            <a:spLocks noGrp="1"/>
          </p:cNvSpPr>
          <p:nvPr>
            <p:ph/>
          </p:nvPr>
        </p:nvSpPr>
        <p:spPr>
          <a:xfrm>
            <a:off x="504000" y="1526040"/>
            <a:ext cx="9071640" cy="2617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may be one of the most important byproducts of perseverance.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You know that there will be rough roads ahead and you’ll be prepared to face them head on.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53" name="" descr=""/>
          <p:cNvPicPr/>
          <p:nvPr/>
        </p:nvPicPr>
        <p:blipFill>
          <a:blip r:embed="rId1"/>
          <a:stretch/>
        </p:blipFill>
        <p:spPr>
          <a:xfrm>
            <a:off x="2244960" y="32040"/>
            <a:ext cx="5669640" cy="5669640"/>
          </a:xfrm>
          <a:prstGeom prst="rect">
            <a:avLst/>
          </a:prstGeom>
          <a:ln w="0">
            <a:noFill/>
          </a:ln>
        </p:spPr>
      </p:pic>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5" name="PlaceHolder 2"/>
          <p:cNvSpPr>
            <a:spLocks noGrp="1"/>
          </p:cNvSpPr>
          <p:nvPr>
            <p:ph/>
          </p:nvPr>
        </p:nvSpPr>
        <p:spPr>
          <a:xfrm>
            <a:off x="504000" y="1362600"/>
            <a:ext cx="9071640" cy="2945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might be able to see what’s ahead in terms of obstacles that stand in the way.</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7" name="PlaceHolder 2"/>
          <p:cNvSpPr>
            <a:spLocks noGrp="1"/>
          </p:cNvSpPr>
          <p:nvPr>
            <p:ph/>
          </p:nvPr>
        </p:nvSpPr>
        <p:spPr>
          <a:xfrm>
            <a:off x="504000" y="1362600"/>
            <a:ext cx="9071640" cy="2945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might be able to see what’s ahead in terms of obstacles that stand in the way.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can prepare ahead of time to go through them or when you encounter them, identify it and find ways to overcome the obstacles and plow ahead.</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9" name="PlaceHolder 2"/>
          <p:cNvSpPr>
            <a:spLocks noGrp="1"/>
          </p:cNvSpPr>
          <p:nvPr>
            <p:ph/>
          </p:nvPr>
        </p:nvSpPr>
        <p:spPr>
          <a:xfrm>
            <a:off x="504000" y="1593360"/>
            <a:ext cx="9071640" cy="2483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That will be it for this presentation.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61" name="PlaceHolder 2"/>
          <p:cNvSpPr>
            <a:spLocks noGrp="1"/>
          </p:cNvSpPr>
          <p:nvPr>
            <p:ph/>
          </p:nvPr>
        </p:nvSpPr>
        <p:spPr>
          <a:xfrm>
            <a:off x="504000" y="1593360"/>
            <a:ext cx="9071640" cy="2483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That will be it for this presentation.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you got quite a bit of excellent stuff out   of this.</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63" name="PlaceHolder 2"/>
          <p:cNvSpPr>
            <a:spLocks noGrp="1"/>
          </p:cNvSpPr>
          <p:nvPr>
            <p:ph/>
          </p:nvPr>
        </p:nvSpPr>
        <p:spPr>
          <a:xfrm>
            <a:off x="504000" y="1593360"/>
            <a:ext cx="9071640" cy="2483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That will be it for this presentation.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you got quite a bit of excellent stuff out   of this.</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Thanks for checking this out - we’ll see you soon.</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5" name="" descr=""/>
          <p:cNvPicPr/>
          <p:nvPr/>
        </p:nvPicPr>
        <p:blipFill>
          <a:blip r:embed="rId1"/>
          <a:stretch/>
        </p:blipFill>
        <p:spPr>
          <a:xfrm>
            <a:off x="2953800" y="32040"/>
            <a:ext cx="4251960" cy="566964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So with that said, let’s get right to the heart of this presentation.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8" name="PlaceHolder 2"/>
          <p:cNvSpPr>
            <a:spLocks noGrp="1"/>
          </p:cNvSpPr>
          <p:nvPr>
            <p:ph/>
          </p:nvPr>
        </p:nvSpPr>
        <p:spPr>
          <a:xfrm>
            <a:off x="504000" y="1627200"/>
            <a:ext cx="9071640" cy="2415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 first point that we’ll bring up is perseverance is key because it helps you overcome challenges.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0" name="PlaceHolder 2"/>
          <p:cNvSpPr>
            <a:spLocks noGrp="1"/>
          </p:cNvSpPr>
          <p:nvPr>
            <p:ph/>
          </p:nvPr>
        </p:nvSpPr>
        <p:spPr>
          <a:xfrm>
            <a:off x="504000" y="1627200"/>
            <a:ext cx="9071640" cy="2415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 first point that we’ll bring up is perseverance is key because it helps you overcome challenges.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As we’ve mentioned before, you’re going to face a lot of them before you finally achieve your goal.</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pic>
        <p:nvPicPr>
          <p:cNvPr id="92" name="" descr=""/>
          <p:cNvPicPr/>
          <p:nvPr/>
        </p:nvPicPr>
        <p:blipFill>
          <a:blip r:embed="rId2"/>
          <a:stretch/>
        </p:blipFill>
        <p:spPr>
          <a:xfrm>
            <a:off x="5998320" y="598680"/>
            <a:ext cx="3166200" cy="4053240"/>
          </a:xfrm>
          <a:prstGeom prst="rect">
            <a:avLst/>
          </a:prstGeom>
          <a:ln w="0">
            <a:noFill/>
          </a:ln>
        </p:spPr>
      </p:pic>
      <p:sp>
        <p:nvSpPr>
          <p:cNvPr id="93" name=""/>
          <p:cNvSpPr txBox="1"/>
          <p:nvPr/>
        </p:nvSpPr>
        <p:spPr>
          <a:xfrm>
            <a:off x="6603120" y="4781160"/>
            <a:ext cx="1956240" cy="602280"/>
          </a:xfrm>
          <a:prstGeom prst="rect">
            <a:avLst/>
          </a:prstGeom>
          <a:noFill/>
          <a:ln w="0">
            <a:noFill/>
          </a:ln>
        </p:spPr>
        <p:txBody>
          <a:bodyPr lIns="90000" rIns="90000" tIns="45000" bIns="45000" anchor="t">
            <a:noAutofit/>
          </a:bodyPr>
          <a:p>
            <a:pPr algn="ctr"/>
            <a:r>
              <a:rPr b="0" lang="en-US" sz="1800" spc="-1" strike="noStrike">
                <a:solidFill>
                  <a:srgbClr val="000000"/>
                </a:solidFill>
                <a:latin typeface="Arial"/>
              </a:rPr>
              <a:t>Thomas A Edison</a:t>
            </a:r>
            <a:endParaRPr b="0" lang="en-US" sz="1800" spc="-1" strike="noStrike">
              <a:solidFill>
                <a:srgbClr val="000000"/>
              </a:solidFill>
              <a:latin typeface="Arial"/>
            </a:endParaRPr>
          </a:p>
          <a:p>
            <a:pPr algn="ctr"/>
            <a:r>
              <a:rPr b="0" lang="en-US" sz="1800" spc="-1" strike="noStrike">
                <a:solidFill>
                  <a:srgbClr val="000000"/>
                </a:solidFill>
                <a:latin typeface="Arial"/>
              </a:rPr>
              <a:t>1847-1931</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127</TotalTime>
  <Application>LibreOffice/7.5.1.2$Windows_X86_64 LibreOffice_project/fcbaee479e84c6cd81291587d2ee68cba099e129</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2023-06-16T11:33:44Z</dcterms:modified>
  <cp:revision>18</cp:revision>
  <dc:subject/>
  <dc:title/>
</cp:coreProperties>
</file>