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6.png" ContentType="image/png"/>
  <Override PartName="/ppt/media/image4.jpeg" ContentType="image/jpeg"/>
  <Override PartName="/ppt/media/image5.jpeg" ContentType="image/jpeg"/>
  <Override PartName="/ppt/media/image7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54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54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44.xml.rels" ContentType="application/vnd.openxmlformats-package.relationships+xml"/>
  <Override PartName="/ppt/slides/_rels/slide22.xml.rels" ContentType="application/vnd.openxmlformats-package.relationships+xml"/>
  <Override PartName="/ppt/slides/_rels/slide45.xml.rels" ContentType="application/vnd.openxmlformats-package.relationships+xml"/>
  <Override PartName="/ppt/slides/_rels/slide23.xml.rels" ContentType="application/vnd.openxmlformats-package.relationships+xml"/>
  <Override PartName="/ppt/slides/_rels/slide46.xml.rels" ContentType="application/vnd.openxmlformats-package.relationships+xml"/>
  <Override PartName="/ppt/slides/_rels/slide24.xml.rels" ContentType="application/vnd.openxmlformats-package.relationships+xml"/>
  <Override PartName="/ppt/slides/_rels/slide47.xml.rels" ContentType="application/vnd.openxmlformats-package.relationships+xml"/>
  <Override PartName="/ppt/slides/_rels/slide25.xml.rels" ContentType="application/vnd.openxmlformats-package.relationships+xml"/>
  <Override PartName="/ppt/slides/_rels/slide48.xml.rels" ContentType="application/vnd.openxmlformats-package.relationships+xml"/>
  <Override PartName="/ppt/slides/_rels/slide26.xml.rels" ContentType="application/vnd.openxmlformats-package.relationships+xml"/>
  <Override PartName="/ppt/slides/_rels/slide4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52.xml.rels" ContentType="application/vnd.openxmlformats-package.relationships+xml"/>
  <Override PartName="/ppt/slides/_rels/slide30.xml.rels" ContentType="application/vnd.openxmlformats-package.relationships+xml"/>
  <Override PartName="/ppt/slides/_rels/slide53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50.xml.rels" ContentType="application/vnd.openxmlformats-package.relationships+xml"/>
  <Override PartName="/ppt/slides/_rels/slide5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44.xml" ContentType="application/vnd.openxmlformats-officedocument.presentationml.slide+xml"/>
  <Override PartName="/ppt/slides/slide23.xml" ContentType="application/vnd.openxmlformats-officedocument.presentationml.slide+xml"/>
  <Override PartName="/ppt/slides/slide45.xml" ContentType="application/vnd.openxmlformats-officedocument.presentationml.slide+xml"/>
  <Override PartName="/ppt/slides/slide24.xml" ContentType="application/vnd.openxmlformats-officedocument.presentationml.slide+xml"/>
  <Override PartName="/ppt/slides/slide46.xml" ContentType="application/vnd.openxmlformats-officedocument.presentationml.slide+xml"/>
  <Override PartName="/ppt/slides/slide25.xml" ContentType="application/vnd.openxmlformats-officedocument.presentationml.slide+xml"/>
  <Override PartName="/ppt/slides/slide47.xml" ContentType="application/vnd.openxmlformats-officedocument.presentationml.slide+xml"/>
  <Override PartName="/ppt/slides/slide26.xml" ContentType="application/vnd.openxmlformats-officedocument.presentationml.slide+xml"/>
  <Override PartName="/ppt/slides/slide48.xml" ContentType="application/vnd.openxmlformats-officedocument.presentationml.slide+xml"/>
  <Override PartName="/ppt/slides/slide27.xml" ContentType="application/vnd.openxmlformats-officedocument.presentationml.slide+xml"/>
  <Override PartName="/ppt/slides/slide4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52.xml" ContentType="application/vnd.openxmlformats-officedocument.presentationml.slide+xml"/>
  <Override PartName="/ppt/slides/slide31.xml" ContentType="application/vnd.openxmlformats-officedocument.presentationml.slide+xml"/>
  <Override PartName="/ppt/slides/slide53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7A9BDAA-3E3E-45F5-B796-8468A3BAC9B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D662011-5F74-4C55-9496-1DC5801789D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A04817A-2260-4D53-A7E0-99174FBDB4D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D8E7860-ED14-4811-9FAA-E8D887B30C7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A0BB492-CE05-4BFB-BF0E-7315BC5B962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FAEE1F4-CB0D-4483-9C6E-7EF909FF71E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F34D8D0-699B-4EAA-AF83-9E507CAB534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8559A49-A984-4AF3-AEBB-FB35C466DBE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584990D-DE90-412C-ABA2-AFC6BC7828E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F1A85CA-A627-4C1A-B4D4-EDA7EEE81F2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8CE30C1-5DE0-42BA-8B05-5CC20B3A4ED4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69CB322-98DF-4EF6-B9E1-B911BF857C1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584E854F-244D-4E5B-A76F-5AEE9B7520D3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6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6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The Power of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Positive Self-Talk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200" spc="-1" strike="noStrike">
                <a:solidFill>
                  <a:srgbClr val="000000"/>
                </a:solidFill>
                <a:latin typeface="Arial"/>
              </a:rPr>
              <a:t>The first thing we’ll look at </a:t>
            </a:r>
            <a:endParaRPr b="0" lang="en-US" sz="42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200" spc="-1" strike="noStrike">
                <a:solidFill>
                  <a:srgbClr val="000000"/>
                </a:solidFill>
                <a:latin typeface="Arial"/>
              </a:rPr>
              <a:t>is how it enhances your mental </a:t>
            </a:r>
            <a:endParaRPr b="0" lang="en-US" sz="42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200" spc="-1" strike="noStrike">
                <a:solidFill>
                  <a:srgbClr val="000000"/>
                </a:solidFill>
                <a:latin typeface="Arial"/>
              </a:rPr>
              <a:t>and emotional well-being.</a:t>
            </a:r>
            <a:endParaRPr b="0" lang="en-US" sz="4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" descr=""/>
          <p:cNvPicPr/>
          <p:nvPr/>
        </p:nvPicPr>
        <p:blipFill>
          <a:blip r:embed="rId1"/>
          <a:stretch/>
        </p:blipFill>
        <p:spPr>
          <a:xfrm>
            <a:off x="824760" y="22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1449000"/>
            <a:ext cx="9071640" cy="277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Not so much in a bragging sort of way.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449000"/>
            <a:ext cx="9071640" cy="277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Not so much in a bragging sort of way.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are feeling happy and positive to the point where you spread it to others when you demonstrate it naturally.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449000"/>
            <a:ext cx="9071640" cy="277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Not so much in a bragging sort of way.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are feeling happy and positive to the point where you spread it to others when you demonstrate it naturally.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that you talk yourself up positively every time you have the opportunity.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will also need to train yourself to catch any negative talk or thoughts.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will also need to train yourself to catch any negative talk or thoughts.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normal to let some slip through the cracks.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will also need to train yourself to catch any negative talk or thoughts.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normal to let some slip through the cracks.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But it’s always a good idea to be vigilant about catching negative thoughts and sayings.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536840"/>
            <a:ext cx="9071640" cy="2596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When you do, this will give you the chance to turn it around.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504000" y="1536840"/>
            <a:ext cx="9071640" cy="2596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When you do, this will give you the chance to turn it around.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Instead of talking negatively, do a 180 and turn it into something positive.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295280"/>
            <a:ext cx="9071640" cy="3079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begin, here’s a question for you: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" descr=""/>
          <p:cNvPicPr/>
          <p:nvPr/>
        </p:nvPicPr>
        <p:blipFill>
          <a:blip r:embed="rId1"/>
          <a:stretch/>
        </p:blipFill>
        <p:spPr>
          <a:xfrm>
            <a:off x="-88560" y="-123840"/>
            <a:ext cx="10292760" cy="6867000"/>
          </a:xfrm>
          <a:prstGeom prst="rect">
            <a:avLst/>
          </a:prstGeom>
          <a:ln w="0">
            <a:noFill/>
          </a:ln>
        </p:spPr>
      </p:pic>
      <p:sp>
        <p:nvSpPr>
          <p:cNvPr id="115" name=""/>
          <p:cNvSpPr/>
          <p:nvPr/>
        </p:nvSpPr>
        <p:spPr>
          <a:xfrm>
            <a:off x="6811560" y="766080"/>
            <a:ext cx="2624400" cy="1013760"/>
          </a:xfrm>
          <a:prstGeom prst="wedgeRoundRectCallout">
            <a:avLst>
              <a:gd name="adj1" fmla="val -74546"/>
              <a:gd name="adj2" fmla="val 58481"/>
              <a:gd name="adj3" fmla="val 16667"/>
            </a:avLst>
          </a:prstGeom>
          <a:solidFill>
            <a:srgbClr val="ffff99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 can't do this.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" descr=""/>
          <p:cNvPicPr/>
          <p:nvPr/>
        </p:nvPicPr>
        <p:blipFill>
          <a:blip r:embed="rId1"/>
          <a:stretch/>
        </p:blipFill>
        <p:spPr>
          <a:xfrm>
            <a:off x="1800" y="-528480"/>
            <a:ext cx="10150200" cy="6771960"/>
          </a:xfrm>
          <a:prstGeom prst="rect">
            <a:avLst/>
          </a:prstGeom>
          <a:ln w="0">
            <a:noFill/>
          </a:ln>
        </p:spPr>
      </p:pic>
      <p:sp>
        <p:nvSpPr>
          <p:cNvPr id="117" name=""/>
          <p:cNvSpPr/>
          <p:nvPr/>
        </p:nvSpPr>
        <p:spPr>
          <a:xfrm>
            <a:off x="1265760" y="355680"/>
            <a:ext cx="1978920" cy="860040"/>
          </a:xfrm>
          <a:prstGeom prst="wedgeRoundRectCallout">
            <a:avLst>
              <a:gd name="adj1" fmla="val 94393"/>
              <a:gd name="adj2" fmla="val 111254"/>
              <a:gd name="adj3" fmla="val 16667"/>
            </a:avLst>
          </a:prstGeom>
          <a:solidFill>
            <a:srgbClr val="ffff99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 can do this.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" descr=""/>
          <p:cNvPicPr/>
          <p:nvPr/>
        </p:nvPicPr>
        <p:blipFill>
          <a:blip r:embed="rId1"/>
          <a:stretch/>
        </p:blipFill>
        <p:spPr>
          <a:xfrm>
            <a:off x="5919480" y="0"/>
            <a:ext cx="4160520" cy="5669640"/>
          </a:xfrm>
          <a:prstGeom prst="rect">
            <a:avLst/>
          </a:prstGeom>
          <a:ln w="0">
            <a:noFill/>
          </a:ln>
        </p:spPr>
      </p:pic>
      <p:sp>
        <p:nvSpPr>
          <p:cNvPr id="119" name=""/>
          <p:cNvSpPr/>
          <p:nvPr/>
        </p:nvSpPr>
        <p:spPr>
          <a:xfrm>
            <a:off x="1941840" y="832320"/>
            <a:ext cx="3921120" cy="1378080"/>
          </a:xfrm>
          <a:prstGeom prst="cloudCallout">
            <a:avLst>
              <a:gd name="adj1" fmla="val 81120"/>
              <a:gd name="adj2" fmla="val -75486"/>
            </a:avLst>
          </a:prstGeom>
          <a:solidFill>
            <a:srgbClr val="cccccc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It's too hard.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" descr=""/>
          <p:cNvPicPr/>
          <p:nvPr/>
        </p:nvPicPr>
        <p:blipFill>
          <a:blip r:embed="rId1"/>
          <a:stretch/>
        </p:blipFill>
        <p:spPr>
          <a:xfrm>
            <a:off x="5919480" y="0"/>
            <a:ext cx="4160520" cy="5669640"/>
          </a:xfrm>
          <a:prstGeom prst="rect">
            <a:avLst/>
          </a:prstGeom>
          <a:ln w="0">
            <a:noFill/>
          </a:ln>
        </p:spPr>
      </p:pic>
      <p:sp>
        <p:nvSpPr>
          <p:cNvPr id="121" name=""/>
          <p:cNvSpPr/>
          <p:nvPr/>
        </p:nvSpPr>
        <p:spPr>
          <a:xfrm>
            <a:off x="1941840" y="832320"/>
            <a:ext cx="3921120" cy="1378080"/>
          </a:xfrm>
          <a:prstGeom prst="cloudCallout">
            <a:avLst>
              <a:gd name="adj1" fmla="val 81120"/>
              <a:gd name="adj2" fmla="val -75486"/>
            </a:avLst>
          </a:prstGeom>
          <a:solidFill>
            <a:srgbClr val="cccccc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It’s a challenge, but I’ll get there.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631880"/>
            <a:ext cx="9071640" cy="24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See what we mean by this?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631880"/>
            <a:ext cx="9071640" cy="24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See what we mean by this?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So it’s important for you to catch yourself saying negative things and then rephrasing them as something more positive.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915920"/>
            <a:ext cx="9071640" cy="183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Remember, the more you say positive things about yourself - you start believing in the positive.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915920"/>
            <a:ext cx="9071640" cy="183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Remember, the more you say positive things about yourself - you start believing in the positive.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start showing it subconciously.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Self-talk will also allow you to achieve your goals with vigor and drive.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Self-talk will also allow you to achieve your goals with vigor and drive.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you are a positive person and talk yourself up in such a way, you start to get this feeling.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295280"/>
            <a:ext cx="9071640" cy="3079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begin, here’s a question for you: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Do you ever find yourself talking about yourself negatively?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Self-talk will also allow you to achieve your goals with vigor and drive.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you are a positive person and talk yourself up in such a way, you start to get this feeling.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feeling that you can do anything and can get the job done no matter what.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723320"/>
            <a:ext cx="9071640" cy="222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don’t care about perfection.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723320"/>
            <a:ext cx="9071640" cy="222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don’t care about perfection.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don’t care about making a mistake.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723320"/>
            <a:ext cx="9071640" cy="222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don’t care about perfection.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don’t care about making a mistake.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just want to get it done.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819440"/>
            <a:ext cx="9071640" cy="203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Sure, the quality of work should be good.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819440"/>
            <a:ext cx="9071640" cy="203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Sure, the quality of work should be good.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say to yourself, “I’ll make a mistake.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4000" y="1819440"/>
            <a:ext cx="9071640" cy="203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Sure, the quality of work should be good.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say to yourself, “I’ll make a mistake.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that’s OK because it’s a learning experience.”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504000" y="1165320"/>
            <a:ext cx="9071640" cy="333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Lastly, positive self-talk can help with your physical well-being.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504000" y="1165320"/>
            <a:ext cx="9071640" cy="333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Lastly, positive self-talk can help with your physical well-being.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You’ll stress less.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504000" y="1165320"/>
            <a:ext cx="9071640" cy="333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Lastly, positive self-talk can help with your physical well-being.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You’ll stress less.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Meaning you won’t feel the physical effects    of stress.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295280"/>
            <a:ext cx="9071640" cy="3079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begin, here’s a question for you: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Do you ever find yourself talking about yourself negatively?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do, then this will be the presentation that you want to pay attention to.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/>
          </p:nvPr>
        </p:nvSpPr>
        <p:spPr>
          <a:xfrm>
            <a:off x="504000" y="1218240"/>
            <a:ext cx="9071640" cy="323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won’t be putting a lot of physical harm on your body.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504000" y="1218240"/>
            <a:ext cx="9071640" cy="323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won’t be putting a lot of physical harm on your body.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Meaning you won’t be risking any danger to your health - such as the short-terms or long-term negative effects of stress.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504000" y="1218240"/>
            <a:ext cx="9071640" cy="323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won’t be putting a lot of physical harm on your body.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Meaning you won’t be risking any danger to your health - such as the short-terms or long-term negative effects of stress.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Not only will you be doing your mind a favor when it comes to positive self-talk, but so will your body.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504000" y="2127600"/>
            <a:ext cx="9071640" cy="14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 be kind to yourself with positive self-talk.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/>
          </p:nvPr>
        </p:nvSpPr>
        <p:spPr>
          <a:xfrm>
            <a:off x="504000" y="2127600"/>
            <a:ext cx="9071640" cy="14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 be kind to yourself with positive self-talk.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Yourself - both inside and out will thank you.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5" name="" descr=""/>
          <p:cNvPicPr/>
          <p:nvPr/>
        </p:nvPicPr>
        <p:blipFill>
          <a:blip r:embed="rId2"/>
          <a:stretch/>
        </p:blipFill>
        <p:spPr>
          <a:xfrm>
            <a:off x="503640" y="1494000"/>
            <a:ext cx="4426920" cy="2953440"/>
          </a:xfrm>
          <a:prstGeom prst="rect">
            <a:avLst/>
          </a:prstGeom>
          <a:ln w="0">
            <a:noFill/>
          </a:ln>
        </p:spPr>
      </p:pic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5152680" y="1501920"/>
            <a:ext cx="4426920" cy="2666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This will do for this presentation.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8" name="" descr=""/>
          <p:cNvPicPr/>
          <p:nvPr/>
        </p:nvPicPr>
        <p:blipFill>
          <a:blip r:embed="rId2"/>
          <a:stretch/>
        </p:blipFill>
        <p:spPr>
          <a:xfrm>
            <a:off x="503640" y="1494000"/>
            <a:ext cx="4426920" cy="2953440"/>
          </a:xfrm>
          <a:prstGeom prst="rect">
            <a:avLst/>
          </a:prstGeom>
          <a:ln w="0">
            <a:noFill/>
          </a:ln>
        </p:spPr>
      </p:pic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5152680" y="1501920"/>
            <a:ext cx="4426920" cy="2666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This will do for this presentation.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We hope you were able to get something good out of it.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We appreciate your efforts in making positive self-talk part of your daily life.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504000" y="1372320"/>
            <a:ext cx="9071640" cy="292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power of it is greater than you realize.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504000" y="1372320"/>
            <a:ext cx="9071640" cy="292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power of it is greater than you realize.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don’t believe us - give it a try.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goes without saying that the more you keep saying things, the more they become beliefs.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504000" y="1372320"/>
            <a:ext cx="9071640" cy="292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power of it is greater than you realize.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don’t believe us - give it a try.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Be sure to catch yourself saying something negative and rephrasing it as something positive.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504000" y="1372320"/>
            <a:ext cx="9071640" cy="292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power of it is greater than you realize.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don’t believe us - give it a try.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Be sure to catch yourself saying something negative and rephrasing it as something positive.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you keep doing this, it becomes second nature.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504000" y="1045080"/>
            <a:ext cx="9071640" cy="358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before you know it, you’ll be feeling and radiating that positivity.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504000" y="1045080"/>
            <a:ext cx="9071640" cy="358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before you know it, you’ll be feeling and radiating that positivity.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be spreading it among others and people will appreciate that every time they see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504000" y="1045080"/>
            <a:ext cx="9071640" cy="358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before you know it, you’ll be feeling and radiating that positivity.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be spreading it among others and people will appreciate that every time they see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Thanks for checking out this presentation, we’ll see you again soon.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goes without saying that the more you keep saying things, the more they become beliefs.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it would make sense when your negative talk becomes negative beliefs.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goes without saying that the more you keep saying things, the more they become beliefs.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it would make sense when your negative talk becomes negative beliefs.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And that leads to bad things happening.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504000" y="1651320"/>
            <a:ext cx="9071640" cy="236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Sure enough, we don’t want that.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504000" y="1651320"/>
            <a:ext cx="9071640" cy="236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Sure enough, we don’t want that.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So we’re going to go over some reasons why positive self-talk is important and why you should make it a regular habit.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2023-06-16T12:45:05Z</dcterms:modified>
  <cp:revision>20</cp:revision>
  <dc:subject/>
  <dc:title/>
</cp:coreProperties>
</file>