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DF52E22-4471-4031-813B-15A48C4A1D2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4885C41-E714-4A2B-B905-9D168B7C569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EA26C3F-BF18-4F03-B669-0E2F24A01F4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A7DBE0E-CF9C-4D49-A328-383E1854DF6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96E2B2B-3BE6-4F01-8FE1-7D6B0D27471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7EBABD-79C2-4471-B9FC-DDD72D7620B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E36DA84-C3CD-4D0E-A916-D4B304BA21A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FC32D8-2F99-4CD4-AF09-C75A3A450D3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7F683F3-9541-49C7-BCC9-1065224520D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17EBFE5-9BA1-45DE-9D07-6A3C1F1AD5C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411A969-DEE0-448B-86F2-69A93D5217E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2D830B-891E-4B6D-BAB1-C8EB1C5EB65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9356240-B67F-49A4-ACF7-1A5984E2DCE5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Three Ideas to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Overcome Adversity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377000"/>
            <a:ext cx="9071640" cy="291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negative mindset would be more of “I can’t do this” or “it’s too hard”.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377000"/>
            <a:ext cx="9071640" cy="291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negative mindset would be more of “I can’t do this” or “it’s too hard”.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growth mindset is more like “I made a mistake and I’ve learned from it” or “I know it’s difficult, but if I approach this in a certain way, I can get it done.”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You’ve noticed there is a huge difference in the way our attitudes are when it comes to different mindsets.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You’ve noticed there is a huge difference in the way our attitudes are when it comes to different mindsets.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we have a growth mindset, we see the good within the bad.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You’ve noticed there is a huge difference in the way our attitudes are when it comes to different mindsets.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we have a growth mindset, we see the good within the bad.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believe that an obstacle is something that isn’t the  end of the world.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build a growth mindset, it can help you overcome adversity over time.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build a growth mindset, it can help you overcome adversity over time.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Now, building a growth mindset can take time so be sure to make plans on how to make the necessary changes and work on them.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810080"/>
            <a:ext cx="9071640" cy="205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it’s important to build a supportive network.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810080"/>
            <a:ext cx="9071640" cy="205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it’s important to build a supportive network.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These are people you can trust.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810080"/>
            <a:ext cx="9071640" cy="205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it’s important to build a supportive network.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These are people you can trust.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are people who believe in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299960"/>
            <a:ext cx="9071640" cy="3070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are looking for ways to overcome adversity, this is the presentation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826920" y="22680"/>
            <a:ext cx="849996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718640"/>
            <a:ext cx="9071640" cy="2233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It’s always a good idea to have a supportive network that you can depend on in times of need.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718640"/>
            <a:ext cx="9071640" cy="2233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It’s always a good idea to have a supportive network that you can depend on in times of need.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Not only that, you’ll be able to reach out to someone in that network if you need help with something.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-70200" y="-990000"/>
            <a:ext cx="10294200" cy="6862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343160"/>
            <a:ext cx="9071640" cy="298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confide in your support network about how you truly feel.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343160"/>
            <a:ext cx="9071640" cy="298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confide in your support network about how you truly feel.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will encourage you to continue.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343160"/>
            <a:ext cx="9071640" cy="298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confide in your support network about how you truly feel.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will encourage you to continue.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will lift you up whenever you need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343160"/>
            <a:ext cx="9071640" cy="298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confide in your support network about how you truly feel.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will encourage you to continue.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will lift you up whenever you need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won’t stray away from you.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631880"/>
            <a:ext cx="9071640" cy="24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Having a supportive network will certainly give you that advantage.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631880"/>
            <a:ext cx="9071640" cy="24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Having a supportive network will certainly give you that advantage.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Especially when you want to overcome adversity and achieve the goals you’ve set out to do.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299960"/>
            <a:ext cx="9071640" cy="3070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are looking for ways to overcome adversity, this is the presentation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will face it at any point in our life.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054800"/>
            <a:ext cx="9071640" cy="356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we’ll take a look at developing references via self-care.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054800"/>
            <a:ext cx="9071640" cy="356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we’ll take a look at developing references via self-care.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thing with this is that you can take the best care of yourself - mentally and physically.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054800"/>
            <a:ext cx="9071640" cy="356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we’ll take a look at developing references via self-care.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thing with this is that you can take the best care of yourself - mentally and physically.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Not only that, you can beat adversity by being a resilient person.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-64440" y="-562680"/>
            <a:ext cx="10288440" cy="6859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important thing to be aware of is that resilience will make you mentally tougher.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important thing to be aware of is that resilience will make you mentally tougher.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it will make overcoming adversity a lot easier.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449000"/>
            <a:ext cx="9071640" cy="27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important thing to be aware of is that resilience will make you mentally tougher.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it will make overcoming adversity a lot easier.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do yourself a favor and learn to be more resilient and build on that over time.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059480"/>
            <a:ext cx="9071640" cy="355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do for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059480"/>
            <a:ext cx="9071640" cy="355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do for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go, we hope that these ideas have been worth considering.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1059480"/>
            <a:ext cx="9071640" cy="355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do for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go, we hope that these ideas have been worth considering.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missed any of these, you are more than welcome to check out this presentation again and take notes.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299960"/>
            <a:ext cx="9071640" cy="3070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are looking for ways to overcome adversity, this is the presentation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will face it at any point in our life.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thing about it is that we can overcome it in the best ways possible.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504000" y="1083600"/>
            <a:ext cx="9071640" cy="350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Overcoming adversity is key to achieving your goals - short-term or long-term.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4000" y="1083600"/>
            <a:ext cx="9071640" cy="350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Overcoming adversity is key to achieving your goals - short-term or long-term.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504000" y="1083600"/>
            <a:ext cx="9071640" cy="350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Overcoming adversity is key to achieving your goals - short-term or long-term.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appreciate you taking your time to learn more about overcoming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504000" y="1083600"/>
            <a:ext cx="9071640" cy="350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Overcoming adversity is key to achieving your goals - short-term or long-term.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appreciate you taking your time to learn more about overcoming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will see you next time.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it comes to achieving our goals, we will face plenty of challenges.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it comes to achieving our goals, we will face plenty of challenges.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don’t want to be stuck in the mud and feel that we have no way out.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it comes to achieving our goals, we will face plenty of challenges.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don’t want to be stuck in the mud and feel that we have no way out.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this presentation, you’re going to learn how to overcome adversity with ease.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So if you’re looking to adjust your mindset and have a willingness to take on the challenges that lie ahead, stick around. 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2023-06-16T14:42:38Z</dcterms:modified>
  <cp:revision>25</cp:revision>
  <dc:subject/>
  <dc:title/>
</cp:coreProperties>
</file>