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32.xml" ContentType="application/vnd.openxmlformats-officedocument.presentationml.slide+xml"/>
  <Override PartName="/ppt/slides/slide11.xml" ContentType="application/vnd.openxmlformats-officedocument.presentationml.slide+xml"/>
  <Override PartName="/ppt/slides/slide33.xml" ContentType="application/vnd.openxmlformats-officedocument.presentationml.slide+xml"/>
  <Override PartName="/ppt/slides/slide12.xml" ContentType="application/vnd.openxmlformats-officedocument.presentationml.slide+xml"/>
  <Override PartName="/ppt/slides/slide34.xml" ContentType="application/vnd.openxmlformats-officedocument.presentationml.slide+xml"/>
  <Override PartName="/ppt/slides/slide13.xml" ContentType="application/vnd.openxmlformats-officedocument.presentationml.slide+xml"/>
  <Override PartName="/ppt/slides/slide35.xml" ContentType="application/vnd.openxmlformats-officedocument.presentationml.slide+xml"/>
  <Override PartName="/ppt/slides/slide14.xml" ContentType="application/vnd.openxmlformats-officedocument.presentationml.slide+xml"/>
  <Override PartName="/ppt/slides/slide36.xml" ContentType="application/vnd.openxmlformats-officedocument.presentationml.slide+xml"/>
  <Override PartName="/ppt/slides/slide15.xml" ContentType="application/vnd.openxmlformats-officedocument.presentationml.slide+xml"/>
  <Override PartName="/ppt/slides/slide37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s/slide17.xml" ContentType="application/vnd.openxmlformats-officedocument.presentationml.slide+xml"/>
  <Override PartName="/ppt/slides/slide39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4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32.xml.rels" ContentType="application/vnd.openxmlformats-package.relationships+xml"/>
  <Override PartName="/ppt/slides/_rels/slide10.xml.rels" ContentType="application/vnd.openxmlformats-package.relationships+xml"/>
  <Override PartName="/ppt/slides/_rels/slide33.xml.rels" ContentType="application/vnd.openxmlformats-package.relationships+xml"/>
  <Override PartName="/ppt/slides/_rels/slide11.xml.rels" ContentType="application/vnd.openxmlformats-package.relationships+xml"/>
  <Override PartName="/ppt/slides/_rels/slide34.xml.rels" ContentType="application/vnd.openxmlformats-package.relationships+xml"/>
  <Override PartName="/ppt/slides/_rels/slide12.xml.rels" ContentType="application/vnd.openxmlformats-package.relationships+xml"/>
  <Override PartName="/ppt/slides/_rels/slide35.xml.rels" ContentType="application/vnd.openxmlformats-package.relationships+xml"/>
  <Override PartName="/ppt/slides/_rels/slide13.xml.rels" ContentType="application/vnd.openxmlformats-package.relationships+xml"/>
  <Override PartName="/ppt/slides/_rels/slide36.xml.rels" ContentType="application/vnd.openxmlformats-package.relationships+xml"/>
  <Override PartName="/ppt/slides/_rels/slide14.xml.rels" ContentType="application/vnd.openxmlformats-package.relationships+xml"/>
  <Override PartName="/ppt/slides/_rels/slide37.xml.rels" ContentType="application/vnd.openxmlformats-package.relationships+xml"/>
  <Override PartName="/ppt/slides/_rels/slide15.xml.rels" ContentType="application/vnd.openxmlformats-package.relationships+xml"/>
  <Override PartName="/ppt/slides/_rels/slide38.xml.rels" ContentType="application/vnd.openxmlformats-package.relationships+xml"/>
  <Override PartName="/ppt/slides/_rels/slide16.xml.rels" ContentType="application/vnd.openxmlformats-package.relationships+xml"/>
  <Override PartName="/ppt/slides/_rels/slide39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42.xml.rels" ContentType="application/vnd.openxmlformats-package.relationships+xml"/>
  <Override PartName="/ppt/slides/_rels/slide20.xml.rels" ContentType="application/vnd.openxmlformats-package.relationships+xml"/>
  <Override PartName="/ppt/slides/_rels/slide43.xml.rels" ContentType="application/vnd.openxmlformats-package.relationships+xml"/>
  <Override PartName="/ppt/slides/_rels/slide21.xml.rels" ContentType="application/vnd.openxmlformats-package.relationships+xml"/>
  <Override PartName="/ppt/slides/_rels/slide44.xml.rels" ContentType="application/vnd.openxmlformats-package.relationships+xml"/>
  <Override PartName="/ppt/slides/_rels/slide22.xml.rels" ContentType="application/vnd.openxmlformats-package.relationships+xml"/>
  <Override PartName="/ppt/slides/_rels/slide45.xml.rels" ContentType="application/vnd.openxmlformats-package.relationships+xml"/>
  <Override PartName="/ppt/slides/_rels/slide23.xml.rels" ContentType="application/vnd.openxmlformats-package.relationships+xml"/>
  <Override PartName="/ppt/slides/_rels/slide46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slide21.xml" ContentType="application/vnd.openxmlformats-officedocument.presentationml.slide+xml"/>
  <Override PartName="/ppt/slides/slide43.xml" ContentType="application/vnd.openxmlformats-officedocument.presentationml.slide+xml"/>
  <Override PartName="/ppt/slides/slide22.xml" ContentType="application/vnd.openxmlformats-officedocument.presentationml.slide+xml"/>
  <Override PartName="/ppt/slides/slide44.xml" ContentType="application/vnd.openxmlformats-officedocument.presentationml.slide+xml"/>
  <Override PartName="/ppt/slides/slide23.xml" ContentType="application/vnd.openxmlformats-officedocument.presentationml.slide+xml"/>
  <Override PartName="/ppt/slides/slide45.xml" ContentType="application/vnd.openxmlformats-officedocument.presentationml.slide+xml"/>
  <Override PartName="/ppt/slides/slide24.xml" ContentType="application/vnd.openxmlformats-officedocument.presentationml.slide+xml"/>
  <Override PartName="/ppt/slides/slide46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slide" Target="slides/slide45.xml"/><Relationship Id="rId49" Type="http://schemas.openxmlformats.org/officeDocument/2006/relationships/slide" Target="slides/slide46.xml"/><Relationship Id="rId50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5C40AAE-3A87-4A1A-9A5F-0EBAEA8D9A3C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6CA3613-A687-41D9-9465-C7F04C383FD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47017B7-9720-4F74-98F8-219B54B5C0F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335A5FA-EDB7-4B88-9704-95C0C55FE924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9EF0E66-1A09-4D3E-AEA5-638AC71F8CB8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B394036-BDBC-42DE-8FBF-175EDA0F5095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04D3E9B-F091-4C57-8F3A-F8C90528EF86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96B5FE5-C375-43A9-8C6C-B44C1988AE3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B21EF40-5720-4B3D-90F0-3B0D0B65CE3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94FB456-CFCA-4081-A6EE-433E7D9E80EF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EF44685-DE40-4FF7-9FB9-6ACDCAF0864E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74CB872-1C48-4594-A6E7-FC36C85BE5B8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all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A0618617-3CF2-41BF-9CA3-DD9CCFB2AAA3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8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8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3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8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8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How to Overcome Setbacks that Happen Unexpectedly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" descr=""/>
          <p:cNvPicPr/>
          <p:nvPr/>
        </p:nvPicPr>
        <p:blipFill>
          <a:blip r:embed="rId1"/>
          <a:stretch/>
        </p:blipFill>
        <p:spPr>
          <a:xfrm>
            <a:off x="824760" y="22680"/>
            <a:ext cx="850428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/>
          </p:nvPr>
        </p:nvSpPr>
        <p:spPr>
          <a:xfrm>
            <a:off x="504000" y="886320"/>
            <a:ext cx="9071640" cy="389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So instead of focusing on the negative, focus on the positive.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/>
          </p:nvPr>
        </p:nvSpPr>
        <p:spPr>
          <a:xfrm>
            <a:off x="504000" y="886320"/>
            <a:ext cx="9071640" cy="389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So instead of focusing on the negative, focus on the positive.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Focus on getting yourself back on the right track.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/>
          </p:nvPr>
        </p:nvSpPr>
        <p:spPr>
          <a:xfrm>
            <a:off x="504000" y="886320"/>
            <a:ext cx="9071640" cy="389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So instead of focusing on the negative, focus on the positive.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Focus on getting yourself back on the right track.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It will put you ahead of others who seem to remain stuck in the mud regarding the setbacks they have dealt with.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504000" y="1670400"/>
            <a:ext cx="9071640" cy="2329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Second, maintain a positive attitude.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/>
          </p:nvPr>
        </p:nvSpPr>
        <p:spPr>
          <a:xfrm>
            <a:off x="504000" y="1670400"/>
            <a:ext cx="9071640" cy="2329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Second, maintain a positive attitude.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Of course, we’ve brought this up on the previous point.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504000" y="1670400"/>
            <a:ext cx="9071640" cy="2329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Second, maintain a positive attitude.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Of course, we’ve brought this up on the previous point.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It’s always a good idea to stay positive and maintain optimism when faced with an unexpected setback.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" descr=""/>
          <p:cNvPicPr/>
          <p:nvPr/>
        </p:nvPicPr>
        <p:blipFill>
          <a:blip r:embed="rId1"/>
          <a:stretch/>
        </p:blipFill>
        <p:spPr>
          <a:xfrm>
            <a:off x="1800" y="-969840"/>
            <a:ext cx="10150200" cy="67669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" descr=""/>
          <p:cNvPicPr/>
          <p:nvPr/>
        </p:nvPicPr>
        <p:blipFill>
          <a:blip r:embed="rId1"/>
          <a:stretch/>
        </p:blipFill>
        <p:spPr>
          <a:xfrm>
            <a:off x="3187080" y="22680"/>
            <a:ext cx="377964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The third thing we’ll discuss is assessing the situation.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" descr=""/>
          <p:cNvPicPr/>
          <p:nvPr/>
        </p:nvPicPr>
        <p:blipFill>
          <a:blip r:embed="rId1"/>
          <a:stretch/>
        </p:blipFill>
        <p:spPr>
          <a:xfrm>
            <a:off x="2160" y="-374040"/>
            <a:ext cx="10149840" cy="69620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/>
          </p:nvPr>
        </p:nvSpPr>
        <p:spPr>
          <a:xfrm>
            <a:off x="504000" y="1829160"/>
            <a:ext cx="9071640" cy="2011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Once you have your bearings together, take a look at what happened.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504000" y="1829160"/>
            <a:ext cx="9071640" cy="2011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Once you have your bearings together, take a look at what happened.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How did this unexpected setback occur?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/>
          </p:nvPr>
        </p:nvSpPr>
        <p:spPr>
          <a:xfrm>
            <a:off x="504000" y="1636560"/>
            <a:ext cx="9071640" cy="2396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 might have overlooked something while working on a goal that you’ve wanted to achieve.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504000" y="1636560"/>
            <a:ext cx="9071640" cy="2396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 might have overlooked something while working on a goal that you’ve wanted to achieve.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Maybe you didn’t realize that you missed a key step.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/>
          </p:nvPr>
        </p:nvSpPr>
        <p:spPr>
          <a:xfrm>
            <a:off x="504000" y="1636560"/>
            <a:ext cx="9071640" cy="2396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 might have overlooked something while working on a goal that you’ve wanted to achieve.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Maybe you didn’t realize that you missed a key step.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important thing is to examine it carefully.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/>
          </p:nvPr>
        </p:nvSpPr>
        <p:spPr>
          <a:xfrm>
            <a:off x="504000" y="1723320"/>
            <a:ext cx="9071640" cy="2223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Don’t dwell on the setback.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504000" y="1723320"/>
            <a:ext cx="9071640" cy="2223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Don’t dwell on the setback.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Examine it part by part.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504000" y="1723320"/>
            <a:ext cx="9071640" cy="2223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Don’t dwell on the setback.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Examine it part by part.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Then decide on what may have caused it.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/>
          </p:nvPr>
        </p:nvSpPr>
        <p:spPr>
          <a:xfrm>
            <a:off x="504000" y="1516320"/>
            <a:ext cx="9071640" cy="2637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That way, you’ll be aware of this setback and you’ll learn from your mistakes.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/>
          </p:nvPr>
        </p:nvSpPr>
        <p:spPr>
          <a:xfrm>
            <a:off x="504000" y="1516320"/>
            <a:ext cx="9071640" cy="2637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That way, you’ll be aware of this setback and you’ll learn from your mistakes.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Assessing it will give you answers on what happened, how it happened, and what to do in the future so you don’t go through the same thing over again.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/>
          </p:nvPr>
        </p:nvSpPr>
        <p:spPr>
          <a:xfrm>
            <a:off x="504000" y="1771560"/>
            <a:ext cx="9071640" cy="2127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200" spc="-1" strike="noStrike">
                <a:solidFill>
                  <a:srgbClr val="000000"/>
                </a:solidFill>
                <a:latin typeface="Arial Narrow"/>
              </a:rPr>
              <a:t>It may be a good idea to prepare for them. </a:t>
            </a:r>
            <a:endParaRPr b="0" lang="en-US" sz="4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Last but not least, adapt and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adjust when necessary.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/>
          </p:nvPr>
        </p:nvSpPr>
        <p:spPr>
          <a:xfrm>
            <a:off x="504000" y="1531080"/>
            <a:ext cx="9071640" cy="2608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This and assessing the setback go           hand-in-hand.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/>
          </p:nvPr>
        </p:nvSpPr>
        <p:spPr>
          <a:xfrm>
            <a:off x="504000" y="1531080"/>
            <a:ext cx="9071640" cy="2608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This and assessing the setback go           hand-in-hand.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You know exactly what to do going forward - thus making the best adjustments possible.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/>
          </p:nvPr>
        </p:nvSpPr>
        <p:spPr>
          <a:xfrm>
            <a:off x="504000" y="1554840"/>
            <a:ext cx="9071640" cy="2560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Then, you will adapt to those changes.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/>
          </p:nvPr>
        </p:nvSpPr>
        <p:spPr>
          <a:xfrm>
            <a:off x="504000" y="1554840"/>
            <a:ext cx="9071640" cy="2560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Then, you will adapt to those changes.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It may be enough to get you out of your comfort zone a bit.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/>
          </p:nvPr>
        </p:nvSpPr>
        <p:spPr>
          <a:xfrm>
            <a:off x="504000" y="1554840"/>
            <a:ext cx="9071640" cy="2560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Then, you will adapt to those changes.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It may be enough to get you out of your comfort zone a bit.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And you’ll feel that you’re in unfamiliar territory.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This is normal for those who want to achieve success.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This is normal for those who want to achieve success.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Sometimes, a setback can be enough to get you out of your comfort zone - whether it’s expected or not.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/>
          </p:nvPr>
        </p:nvSpPr>
        <p:spPr>
          <a:xfrm>
            <a:off x="504000" y="1473120"/>
            <a:ext cx="9071640" cy="2723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That is it for our presentation.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PlaceHolder 2"/>
          <p:cNvSpPr>
            <a:spLocks noGrp="1"/>
          </p:cNvSpPr>
          <p:nvPr>
            <p:ph/>
          </p:nvPr>
        </p:nvSpPr>
        <p:spPr>
          <a:xfrm>
            <a:off x="504000" y="1473120"/>
            <a:ext cx="9071640" cy="2723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That is it for our presentation.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We hope you’ve learned quite a lot out of this.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/>
          </p:nvPr>
        </p:nvSpPr>
        <p:spPr>
          <a:xfrm>
            <a:off x="504000" y="1771560"/>
            <a:ext cx="9071640" cy="2127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200" spc="-1" strike="noStrike">
                <a:solidFill>
                  <a:srgbClr val="000000"/>
                </a:solidFill>
                <a:latin typeface="Arial Narrow"/>
              </a:rPr>
              <a:t>It may be a good idea to prepare for them. </a:t>
            </a:r>
            <a:endParaRPr b="0" lang="en-US" sz="4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200" spc="-1" strike="noStrike">
                <a:solidFill>
                  <a:srgbClr val="000000"/>
                </a:solidFill>
                <a:latin typeface="Arial Narrow"/>
              </a:rPr>
              <a:t>However, the timing of when they occur is   a mystery.</a:t>
            </a:r>
            <a:endParaRPr b="0" lang="en-US" sz="4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/>
          </p:nvPr>
        </p:nvSpPr>
        <p:spPr>
          <a:xfrm>
            <a:off x="504000" y="1473120"/>
            <a:ext cx="9071640" cy="2723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That is it for our presentation.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We hope you’ve learned quite a lot out of this.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It’s important that you expect the unexpected when it comes to setbacks.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/>
          </p:nvPr>
        </p:nvSpPr>
        <p:spPr>
          <a:xfrm>
            <a:off x="504000" y="1420200"/>
            <a:ext cx="9071640" cy="282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Yes, they do exist.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/>
          </p:nvPr>
        </p:nvSpPr>
        <p:spPr>
          <a:xfrm>
            <a:off x="504000" y="1420200"/>
            <a:ext cx="9071640" cy="282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Yes, they do exist.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But it’s a matter of when they will pop up.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/>
          </p:nvPr>
        </p:nvSpPr>
        <p:spPr>
          <a:xfrm>
            <a:off x="504000" y="1420200"/>
            <a:ext cx="9071640" cy="282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Yes, they do exist.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But it’s a matter of when they will pop up.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We suggest not to worry about it so much as it will paralyze you with fear.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" descr=""/>
          <p:cNvPicPr/>
          <p:nvPr/>
        </p:nvPicPr>
        <p:blipFill>
          <a:blip r:embed="rId1"/>
          <a:stretch/>
        </p:blipFill>
        <p:spPr>
          <a:xfrm>
            <a:off x="824760" y="22680"/>
            <a:ext cx="850428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/>
          </p:nvPr>
        </p:nvSpPr>
        <p:spPr>
          <a:xfrm>
            <a:off x="504000" y="1891800"/>
            <a:ext cx="9071640" cy="188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Thanks for checking out this presentation.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/>
          </p:nvPr>
        </p:nvSpPr>
        <p:spPr>
          <a:xfrm>
            <a:off x="504000" y="1891800"/>
            <a:ext cx="9071640" cy="188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Thanks for checking out this presentation.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We appreciate you taking time out of your schedule to learn about overcoming unexpected setbacks.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/>
          </p:nvPr>
        </p:nvSpPr>
        <p:spPr>
          <a:xfrm>
            <a:off x="504000" y="1622160"/>
            <a:ext cx="9071640" cy="2425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We don’t have a crystal ball to predict when something will happen.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/>
          </p:nvPr>
        </p:nvSpPr>
        <p:spPr>
          <a:xfrm>
            <a:off x="504000" y="1622160"/>
            <a:ext cx="9071640" cy="2425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We don’t have a crystal ball to predict when something will happen.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So there seems to be a lot of uncertainty around when an unexpected setback will occur.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When these happen, you may be taken by complete surprise and it will take a bit to process because of the “shock factor” that’s involved.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3600" spc="-1" strike="noStrike">
                <a:solidFill>
                  <a:srgbClr val="000000"/>
                </a:solidFill>
                <a:latin typeface="Arial"/>
              </a:rPr>
              <a:t>Now, we’re going to get started with the heart of this presentation and discuss how you can overcome these setbacks that pop up out of nowhere.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First, it’s important to accept and acknowledge that it happened.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</TotalTime>
  <Application>LibreOffice/7.5.1.2$Windows_X86_64 LibreOffice_project/fcbaee479e84c6cd81291587d2ee68cba099e129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2023-06-16T10:44:22Z</dcterms:modified>
  <cp:revision>13</cp:revision>
  <dc:subject/>
  <dc:title/>
</cp:coreProperties>
</file>