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4"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y="5143500" cx="9144000"/>
  <p:notesSz cx="6858000" cy="9144000"/>
  <p:embeddedFontLst>
    <p:embeddedFont>
      <p:font typeface="Poppins"/>
      <p:regular r:id="rId26"/>
      <p:bold r:id="rId27"/>
      <p:italic r:id="rId28"/>
      <p:boldItalic r:id="rId29"/>
    </p:embeddedFont>
    <p:embeddedFont>
      <p:font typeface="Pacifico"/>
      <p:regular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Poppins-regular.fntdata"/><Relationship Id="rId25" Type="http://schemas.openxmlformats.org/officeDocument/2006/relationships/slide" Target="slides/slide21.xml"/><Relationship Id="rId28" Type="http://schemas.openxmlformats.org/officeDocument/2006/relationships/font" Target="fonts/Poppins-italic.fntdata"/><Relationship Id="rId27" Type="http://schemas.openxmlformats.org/officeDocument/2006/relationships/font" Target="fonts/Poppins-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Poppins-boldItalic.fntdata"/><Relationship Id="rId7" Type="http://schemas.openxmlformats.org/officeDocument/2006/relationships/slide" Target="slides/slide3.xml"/><Relationship Id="rId8" Type="http://schemas.openxmlformats.org/officeDocument/2006/relationships/slide" Target="slides/slide4.xml"/><Relationship Id="rId30" Type="http://schemas.openxmlformats.org/officeDocument/2006/relationships/font" Target="fonts/Pacifico-regular.fntdata"/><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 name="Shape 30"/>
        <p:cNvGrpSpPr/>
        <p:nvPr/>
      </p:nvGrpSpPr>
      <p:grpSpPr>
        <a:xfrm>
          <a:off x="0" y="0"/>
          <a:ext cx="0" cy="0"/>
          <a:chOff x="0" y="0"/>
          <a:chExt cx="0" cy="0"/>
        </a:xfrm>
      </p:grpSpPr>
      <p:sp>
        <p:nvSpPr>
          <p:cNvPr id="31" name="Google Shape;31;p: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2" name="Google Shape;3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54b4a8583_07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54b4a8583_0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54b4a8583_08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54b4a8583_0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54b4a8583_08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54b4a8583_0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54b4a8583_09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54b4a8583_0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54b4a8583_0101: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54b4a8583_01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54b4a8583_0107: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54b4a8583_0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54b4a8583_0113: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54b4a8583_01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8d0b7625c_035: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8d0b7625c_0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54b4a8583_0119: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54b4a8583_0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54b4a8583_012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54b4a8583_0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g54b4a8583_02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9" name="Google Shape;39;g54b4a8583_0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54b4a8583_013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7" name="Google Shape;147;g54b4a8583_0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54b4a8583_014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54b4a8583_0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 name="Shape 43"/>
        <p:cNvGrpSpPr/>
        <p:nvPr/>
      </p:nvGrpSpPr>
      <p:grpSpPr>
        <a:xfrm>
          <a:off x="0" y="0"/>
          <a:ext cx="0" cy="0"/>
          <a:chOff x="0" y="0"/>
          <a:chExt cx="0" cy="0"/>
        </a:xfrm>
      </p:grpSpPr>
      <p:sp>
        <p:nvSpPr>
          <p:cNvPr id="44" name="Google Shape;44;g54b4a8583_03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5" name="Google Shape;45;g54b4a8583_0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 name="Shape 49"/>
        <p:cNvGrpSpPr/>
        <p:nvPr/>
      </p:nvGrpSpPr>
      <p:grpSpPr>
        <a:xfrm>
          <a:off x="0" y="0"/>
          <a:ext cx="0" cy="0"/>
          <a:chOff x="0" y="0"/>
          <a:chExt cx="0" cy="0"/>
        </a:xfrm>
      </p:grpSpPr>
      <p:sp>
        <p:nvSpPr>
          <p:cNvPr id="50" name="Google Shape;50;g54b4a8583_04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1" name="Google Shape;51;g54b4a8583_0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54b4a8583_046: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54b4a8583_0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54b4a8583_052: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54b4a8583_0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54b4a8583_058: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54b4a8583_0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54b4a8583_064: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54b4a8583_0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54b4a8583_070:notes"/>
          <p:cNvSpPr/>
          <p:nvPr>
            <p:ph idx="2" type="sldImg"/>
          </p:nvPr>
        </p:nvSpPr>
        <p:spPr>
          <a:xfrm>
            <a:off x="381188"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54b4a8583_0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 type="subTitle"/>
          </p:nvPr>
        </p:nvSpPr>
        <p:spPr>
          <a:xfrm>
            <a:off x="685800" y="2840053"/>
            <a:ext cx="7772400" cy="784800"/>
          </a:xfrm>
          <a:prstGeom prst="rect">
            <a:avLst/>
          </a:prstGeom>
        </p:spPr>
        <p:txBody>
          <a:bodyPr anchorCtr="0" anchor="t" bIns="91425" lIns="91425" spcFirstLastPara="1" rIns="91425" wrap="square" tIns="91425">
            <a:noAutofit/>
          </a:bodyPr>
          <a:lstStyle>
            <a:lvl1pPr lvl="0" algn="ctr">
              <a:spcBef>
                <a:spcPts val="0"/>
              </a:spcBef>
              <a:spcAft>
                <a:spcPts val="0"/>
              </a:spcAft>
              <a:buClr>
                <a:schemeClr val="dk2"/>
              </a:buClr>
              <a:buSzPts val="3000"/>
              <a:buNone/>
              <a:defRPr>
                <a:solidFill>
                  <a:schemeClr val="dk2"/>
                </a:solidFill>
              </a:defRPr>
            </a:lvl1pPr>
            <a:lvl2pPr lvl="1" algn="ctr">
              <a:spcBef>
                <a:spcPts val="0"/>
              </a:spcBef>
              <a:spcAft>
                <a:spcPts val="0"/>
              </a:spcAft>
              <a:buClr>
                <a:schemeClr val="dk2"/>
              </a:buClr>
              <a:buSzPts val="3000"/>
              <a:buNone/>
              <a:defRPr sz="3000">
                <a:solidFill>
                  <a:schemeClr val="dk2"/>
                </a:solidFill>
              </a:defRPr>
            </a:lvl2pPr>
            <a:lvl3pPr lvl="2" algn="ctr">
              <a:spcBef>
                <a:spcPts val="0"/>
              </a:spcBef>
              <a:spcAft>
                <a:spcPts val="0"/>
              </a:spcAft>
              <a:buClr>
                <a:schemeClr val="dk2"/>
              </a:buClr>
              <a:buSzPts val="3000"/>
              <a:buNone/>
              <a:defRPr sz="3000">
                <a:solidFill>
                  <a:schemeClr val="dk2"/>
                </a:solidFill>
              </a:defRPr>
            </a:lvl3pPr>
            <a:lvl4pPr lvl="3" algn="ctr">
              <a:spcBef>
                <a:spcPts val="0"/>
              </a:spcBef>
              <a:spcAft>
                <a:spcPts val="0"/>
              </a:spcAft>
              <a:buClr>
                <a:schemeClr val="dk2"/>
              </a:buClr>
              <a:buSzPts val="3000"/>
              <a:buNone/>
              <a:defRPr sz="3000">
                <a:solidFill>
                  <a:schemeClr val="dk2"/>
                </a:solidFill>
              </a:defRPr>
            </a:lvl4pPr>
            <a:lvl5pPr lvl="4" algn="ctr">
              <a:spcBef>
                <a:spcPts val="0"/>
              </a:spcBef>
              <a:spcAft>
                <a:spcPts val="0"/>
              </a:spcAft>
              <a:buClr>
                <a:schemeClr val="dk2"/>
              </a:buClr>
              <a:buSzPts val="3000"/>
              <a:buNone/>
              <a:defRPr sz="3000">
                <a:solidFill>
                  <a:schemeClr val="dk2"/>
                </a:solidFill>
              </a:defRPr>
            </a:lvl5pPr>
            <a:lvl6pPr lvl="5" algn="ctr">
              <a:spcBef>
                <a:spcPts val="0"/>
              </a:spcBef>
              <a:spcAft>
                <a:spcPts val="0"/>
              </a:spcAft>
              <a:buClr>
                <a:schemeClr val="dk2"/>
              </a:buClr>
              <a:buSzPts val="3000"/>
              <a:buNone/>
              <a:defRPr sz="3000">
                <a:solidFill>
                  <a:schemeClr val="dk2"/>
                </a:solidFill>
              </a:defRPr>
            </a:lvl6pPr>
            <a:lvl7pPr lvl="6" algn="ctr">
              <a:spcBef>
                <a:spcPts val="0"/>
              </a:spcBef>
              <a:spcAft>
                <a:spcPts val="0"/>
              </a:spcAft>
              <a:buClr>
                <a:schemeClr val="dk2"/>
              </a:buClr>
              <a:buSzPts val="3000"/>
              <a:buNone/>
              <a:defRPr sz="3000">
                <a:solidFill>
                  <a:schemeClr val="dk2"/>
                </a:solidFill>
              </a:defRPr>
            </a:lvl7pPr>
            <a:lvl8pPr lvl="7" algn="ctr">
              <a:spcBef>
                <a:spcPts val="0"/>
              </a:spcBef>
              <a:spcAft>
                <a:spcPts val="0"/>
              </a:spcAft>
              <a:buClr>
                <a:schemeClr val="dk2"/>
              </a:buClr>
              <a:buSzPts val="3000"/>
              <a:buNone/>
              <a:defRPr sz="3000">
                <a:solidFill>
                  <a:schemeClr val="dk2"/>
                </a:solidFill>
              </a:defRPr>
            </a:lvl8pPr>
            <a:lvl9pPr lvl="8" algn="ctr">
              <a:spcBef>
                <a:spcPts val="0"/>
              </a:spcBef>
              <a:spcAft>
                <a:spcPts val="0"/>
              </a:spcAft>
              <a:buClr>
                <a:schemeClr val="dk2"/>
              </a:buClr>
              <a:buSzPts val="3000"/>
              <a:buNone/>
              <a:defRPr sz="3000">
                <a:solidFill>
                  <a:schemeClr val="dk2"/>
                </a:solidFill>
              </a:defRPr>
            </a:lvl9pPr>
          </a:lstStyle>
          <a:p/>
        </p:txBody>
      </p:sp>
      <p:sp>
        <p:nvSpPr>
          <p:cNvPr id="11" name="Google Shape;11;p2"/>
          <p:cNvSpPr txBox="1"/>
          <p:nvPr>
            <p:ph type="ctrTitle"/>
          </p:nvPr>
        </p:nvSpPr>
        <p:spPr>
          <a:xfrm>
            <a:off x="685800" y="1583342"/>
            <a:ext cx="7772400" cy="1159800"/>
          </a:xfrm>
          <a:prstGeom prst="rect">
            <a:avLst/>
          </a:prstGeom>
        </p:spPr>
        <p:txBody>
          <a:bodyPr anchorCtr="0" anchor="b" bIns="91425" lIns="91425" spcFirstLastPara="1" rIns="91425" wrap="square" tIns="91425">
            <a:no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2" name="Google Shape;12;p2"/>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 name="Shape 13"/>
        <p:cNvGrpSpPr/>
        <p:nvPr/>
      </p:nvGrpSpPr>
      <p:grpSpPr>
        <a:xfrm>
          <a:off x="0" y="0"/>
          <a:ext cx="0" cy="0"/>
          <a:chOff x="0" y="0"/>
          <a:chExt cx="0" cy="0"/>
        </a:xfrm>
      </p:grpSpPr>
      <p:sp>
        <p:nvSpPr>
          <p:cNvPr id="14" name="Google Shape;14;p3"/>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5" name="Google Shape;15;p3"/>
          <p:cNvSpPr txBox="1"/>
          <p:nvPr>
            <p:ph idx="1" type="body"/>
          </p:nvPr>
        </p:nvSpPr>
        <p:spPr>
          <a:xfrm>
            <a:off x="457200" y="1200150"/>
            <a:ext cx="8229600" cy="3725700"/>
          </a:xfrm>
          <a:prstGeom prst="rect">
            <a:avLst/>
          </a:prstGeom>
        </p:spPr>
        <p:txBody>
          <a:bodyPr anchorCtr="0" anchor="t" bIns="91425" lIns="91425" spcFirstLastPara="1" rIns="91425" wrap="square" tIns="91425">
            <a:noAutofit/>
          </a:bodyPr>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16" name="Google Shape;16;p3"/>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7" name="Shape 17"/>
        <p:cNvGrpSpPr/>
        <p:nvPr/>
      </p:nvGrpSpPr>
      <p:grpSpPr>
        <a:xfrm>
          <a:off x="0" y="0"/>
          <a:ext cx="0" cy="0"/>
          <a:chOff x="0" y="0"/>
          <a:chExt cx="0" cy="0"/>
        </a:xfrm>
      </p:grpSpPr>
      <p:sp>
        <p:nvSpPr>
          <p:cNvPr id="18" name="Google Shape;18;p4"/>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19" name="Google Shape;19;p4"/>
          <p:cNvSpPr txBox="1"/>
          <p:nvPr>
            <p:ph idx="1" type="body"/>
          </p:nvPr>
        </p:nvSpPr>
        <p:spPr>
          <a:xfrm>
            <a:off x="457200" y="1200150"/>
            <a:ext cx="3994500" cy="3725700"/>
          </a:xfrm>
          <a:prstGeom prst="rect">
            <a:avLst/>
          </a:prstGeom>
        </p:spPr>
        <p:txBody>
          <a:bodyPr anchorCtr="0" anchor="t" bIns="91425" lIns="91425" spcFirstLastPara="1" rIns="91425" wrap="square" tIns="91425">
            <a:noAutofit/>
          </a:bodyPr>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20" name="Google Shape;20;p4"/>
          <p:cNvSpPr txBox="1"/>
          <p:nvPr>
            <p:ph idx="2" type="body"/>
          </p:nvPr>
        </p:nvSpPr>
        <p:spPr>
          <a:xfrm>
            <a:off x="4692274" y="1200150"/>
            <a:ext cx="3994500" cy="3725700"/>
          </a:xfrm>
          <a:prstGeom prst="rect">
            <a:avLst/>
          </a:prstGeom>
        </p:spPr>
        <p:txBody>
          <a:bodyPr anchorCtr="0" anchor="t" bIns="91425" lIns="91425" spcFirstLastPara="1" rIns="91425" wrap="square" tIns="91425">
            <a:noAutofit/>
          </a:bodyPr>
          <a:lstStyle>
            <a:lvl1pPr indent="-419100" lvl="0" marL="457200">
              <a:spcBef>
                <a:spcPts val="600"/>
              </a:spcBef>
              <a:spcAft>
                <a:spcPts val="0"/>
              </a:spcAft>
              <a:buSzPts val="3000"/>
              <a:buChar char="●"/>
              <a:defRPr/>
            </a:lvl1pPr>
            <a:lvl2pPr indent="-381000" lvl="1" marL="914400">
              <a:spcBef>
                <a:spcPts val="0"/>
              </a:spcBef>
              <a:spcAft>
                <a:spcPts val="0"/>
              </a:spcAft>
              <a:buSzPts val="2400"/>
              <a:buChar char="○"/>
              <a:defRPr/>
            </a:lvl2pPr>
            <a:lvl3pPr indent="-381000" lvl="2" marL="1371600">
              <a:spcBef>
                <a:spcPts val="0"/>
              </a:spcBef>
              <a:spcAft>
                <a:spcPts val="0"/>
              </a:spcAft>
              <a:buSzPts val="2400"/>
              <a:buChar char="■"/>
              <a:defRPr/>
            </a:lvl3pPr>
            <a:lvl4pPr indent="-342900" lvl="3" marL="1828800">
              <a:spcBef>
                <a:spcPts val="0"/>
              </a:spcBef>
              <a:spcAft>
                <a:spcPts val="0"/>
              </a:spcAft>
              <a:buSzPts val="1800"/>
              <a:buChar char="●"/>
              <a:defRPr/>
            </a:lvl4pPr>
            <a:lvl5pPr indent="-342900" lvl="4" marL="2286000">
              <a:spcBef>
                <a:spcPts val="0"/>
              </a:spcBef>
              <a:spcAft>
                <a:spcPts val="0"/>
              </a:spcAft>
              <a:buSzPts val="1800"/>
              <a:buChar char="○"/>
              <a:defRPr/>
            </a:lvl5pPr>
            <a:lvl6pPr indent="-342900" lvl="5" marL="2743200">
              <a:spcBef>
                <a:spcPts val="0"/>
              </a:spcBef>
              <a:spcAft>
                <a:spcPts val="0"/>
              </a:spcAft>
              <a:buSzPts val="1800"/>
              <a:buChar char="■"/>
              <a:defRPr/>
            </a:lvl6pPr>
            <a:lvl7pPr indent="-342900" lvl="6" marL="3200400">
              <a:spcBef>
                <a:spcPts val="0"/>
              </a:spcBef>
              <a:spcAft>
                <a:spcPts val="0"/>
              </a:spcAft>
              <a:buSzPts val="1800"/>
              <a:buChar char="●"/>
              <a:defRPr/>
            </a:lvl7pPr>
            <a:lvl8pPr indent="-342900" lvl="7" marL="3657600">
              <a:spcBef>
                <a:spcPts val="0"/>
              </a:spcBef>
              <a:spcAft>
                <a:spcPts val="0"/>
              </a:spcAft>
              <a:buSzPts val="1800"/>
              <a:buChar char="○"/>
              <a:defRPr/>
            </a:lvl8pPr>
            <a:lvl9pPr indent="-342900" lvl="8" marL="4114800">
              <a:spcBef>
                <a:spcPts val="0"/>
              </a:spcBef>
              <a:spcAft>
                <a:spcPts val="0"/>
              </a:spcAft>
              <a:buSzPts val="1800"/>
              <a:buChar char="■"/>
              <a:defRPr/>
            </a:lvl9pPr>
          </a:lstStyle>
          <a:p/>
        </p:txBody>
      </p:sp>
      <p:sp>
        <p:nvSpPr>
          <p:cNvPr id="21" name="Google Shape;21;p4"/>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2" name="Shape 22"/>
        <p:cNvGrpSpPr/>
        <p:nvPr/>
      </p:nvGrpSpPr>
      <p:grpSpPr>
        <a:xfrm>
          <a:off x="0" y="0"/>
          <a:ext cx="0" cy="0"/>
          <a:chOff x="0" y="0"/>
          <a:chExt cx="0" cy="0"/>
        </a:xfrm>
      </p:grpSpPr>
      <p:sp>
        <p:nvSpPr>
          <p:cNvPr id="23" name="Google Shape;23;p5"/>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4" name="Google Shape;24;p5"/>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5" name="Shape 25"/>
        <p:cNvGrpSpPr/>
        <p:nvPr/>
      </p:nvGrpSpPr>
      <p:grpSpPr>
        <a:xfrm>
          <a:off x="0" y="0"/>
          <a:ext cx="0" cy="0"/>
          <a:chOff x="0" y="0"/>
          <a:chExt cx="0" cy="0"/>
        </a:xfrm>
      </p:grpSpPr>
      <p:sp>
        <p:nvSpPr>
          <p:cNvPr id="26" name="Google Shape;26;p6"/>
          <p:cNvSpPr txBox="1"/>
          <p:nvPr>
            <p:ph idx="1" type="body"/>
          </p:nvPr>
        </p:nvSpPr>
        <p:spPr>
          <a:xfrm>
            <a:off x="457200" y="4406309"/>
            <a:ext cx="8229600" cy="519600"/>
          </a:xfrm>
          <a:prstGeom prst="rect">
            <a:avLst/>
          </a:prstGeom>
        </p:spPr>
        <p:txBody>
          <a:bodyPr anchorCtr="0" anchor="t" bIns="91425" lIns="91425" spcFirstLastPara="1" rIns="91425" wrap="square" tIns="91425">
            <a:noAutofit/>
          </a:bodyPr>
          <a:lstStyle>
            <a:lvl1pPr indent="-228600" lvl="0" marL="457200" algn="ctr">
              <a:spcBef>
                <a:spcPts val="0"/>
              </a:spcBef>
              <a:spcAft>
                <a:spcPts val="0"/>
              </a:spcAft>
              <a:buClr>
                <a:schemeClr val="dk1"/>
              </a:buClr>
              <a:buSzPts val="1800"/>
              <a:buNone/>
              <a:defRPr sz="1800">
                <a:solidFill>
                  <a:schemeClr val="dk1"/>
                </a:solidFill>
              </a:defRPr>
            </a:lvl1pPr>
          </a:lstStyle>
          <a:p/>
        </p:txBody>
      </p:sp>
      <p:sp>
        <p:nvSpPr>
          <p:cNvPr id="27" name="Google Shape;27;p6"/>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8" name="Shape 28"/>
        <p:cNvGrpSpPr/>
        <p:nvPr/>
      </p:nvGrpSpPr>
      <p:grpSpPr>
        <a:xfrm>
          <a:off x="0" y="0"/>
          <a:ext cx="0" cy="0"/>
          <a:chOff x="0" y="0"/>
          <a:chExt cx="0" cy="0"/>
        </a:xfrm>
      </p:grpSpPr>
      <p:sp>
        <p:nvSpPr>
          <p:cNvPr id="29" name="Google Shape;29;p7"/>
          <p:cNvSpPr txBox="1"/>
          <p:nvPr>
            <p:ph idx="12" type="sldNum"/>
          </p:nvPr>
        </p:nvSpPr>
        <p:spPr>
          <a:xfrm>
            <a:off x="8556791" y="4749851"/>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light-gradient">
    <p:bg>
      <p:bgPr>
        <a:solidFill>
          <a:srgbClr val="FFFFFF"/>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05978"/>
            <a:ext cx="8229600" cy="85740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Clr>
                <a:schemeClr val="dk1"/>
              </a:buClr>
              <a:buSzPts val="3600"/>
              <a:buNone/>
              <a:defRPr b="1" sz="3600">
                <a:solidFill>
                  <a:schemeClr val="dk1"/>
                </a:solidFill>
              </a:defRPr>
            </a:lvl1pPr>
            <a:lvl2pPr lvl="1">
              <a:spcBef>
                <a:spcPts val="0"/>
              </a:spcBef>
              <a:spcAft>
                <a:spcPts val="0"/>
              </a:spcAft>
              <a:buClr>
                <a:schemeClr val="dk1"/>
              </a:buClr>
              <a:buSzPts val="3600"/>
              <a:buNone/>
              <a:defRPr b="1" sz="3600">
                <a:solidFill>
                  <a:schemeClr val="dk1"/>
                </a:solidFill>
              </a:defRPr>
            </a:lvl2pPr>
            <a:lvl3pPr lvl="2">
              <a:spcBef>
                <a:spcPts val="0"/>
              </a:spcBef>
              <a:spcAft>
                <a:spcPts val="0"/>
              </a:spcAft>
              <a:buClr>
                <a:schemeClr val="dk1"/>
              </a:buClr>
              <a:buSzPts val="3600"/>
              <a:buNone/>
              <a:defRPr b="1" sz="3600">
                <a:solidFill>
                  <a:schemeClr val="dk1"/>
                </a:solidFill>
              </a:defRPr>
            </a:lvl3pPr>
            <a:lvl4pPr lvl="3">
              <a:spcBef>
                <a:spcPts val="0"/>
              </a:spcBef>
              <a:spcAft>
                <a:spcPts val="0"/>
              </a:spcAft>
              <a:buClr>
                <a:schemeClr val="dk1"/>
              </a:buClr>
              <a:buSzPts val="3600"/>
              <a:buNone/>
              <a:defRPr b="1" sz="3600">
                <a:solidFill>
                  <a:schemeClr val="dk1"/>
                </a:solidFill>
              </a:defRPr>
            </a:lvl4pPr>
            <a:lvl5pPr lvl="4">
              <a:spcBef>
                <a:spcPts val="0"/>
              </a:spcBef>
              <a:spcAft>
                <a:spcPts val="0"/>
              </a:spcAft>
              <a:buClr>
                <a:schemeClr val="dk1"/>
              </a:buClr>
              <a:buSzPts val="3600"/>
              <a:buNone/>
              <a:defRPr b="1" sz="3600">
                <a:solidFill>
                  <a:schemeClr val="dk1"/>
                </a:solidFill>
              </a:defRPr>
            </a:lvl5pPr>
            <a:lvl6pPr lvl="5">
              <a:spcBef>
                <a:spcPts val="0"/>
              </a:spcBef>
              <a:spcAft>
                <a:spcPts val="0"/>
              </a:spcAft>
              <a:buClr>
                <a:schemeClr val="dk1"/>
              </a:buClr>
              <a:buSzPts val="3600"/>
              <a:buNone/>
              <a:defRPr b="1" sz="3600">
                <a:solidFill>
                  <a:schemeClr val="dk1"/>
                </a:solidFill>
              </a:defRPr>
            </a:lvl6pPr>
            <a:lvl7pPr lvl="6">
              <a:spcBef>
                <a:spcPts val="0"/>
              </a:spcBef>
              <a:spcAft>
                <a:spcPts val="0"/>
              </a:spcAft>
              <a:buClr>
                <a:schemeClr val="dk1"/>
              </a:buClr>
              <a:buSzPts val="3600"/>
              <a:buNone/>
              <a:defRPr b="1" sz="3600">
                <a:solidFill>
                  <a:schemeClr val="dk1"/>
                </a:solidFill>
              </a:defRPr>
            </a:lvl7pPr>
            <a:lvl8pPr lvl="7">
              <a:spcBef>
                <a:spcPts val="0"/>
              </a:spcBef>
              <a:spcAft>
                <a:spcPts val="0"/>
              </a:spcAft>
              <a:buClr>
                <a:schemeClr val="dk1"/>
              </a:buClr>
              <a:buSzPts val="3600"/>
              <a:buNone/>
              <a:defRPr b="1" sz="3600">
                <a:solidFill>
                  <a:schemeClr val="dk1"/>
                </a:solidFill>
              </a:defRPr>
            </a:lvl8pPr>
            <a:lvl9pPr lvl="8">
              <a:spcBef>
                <a:spcPts val="0"/>
              </a:spcBef>
              <a:spcAft>
                <a:spcPts val="0"/>
              </a:spcAft>
              <a:buClr>
                <a:schemeClr val="dk1"/>
              </a:buClr>
              <a:buSzPts val="3600"/>
              <a:buNone/>
              <a:defRPr b="1" sz="3600">
                <a:solidFill>
                  <a:schemeClr val="dk1"/>
                </a:solidFill>
              </a:defRPr>
            </a:lvl9pPr>
          </a:lstStyle>
          <a:p/>
        </p:txBody>
      </p:sp>
      <p:sp>
        <p:nvSpPr>
          <p:cNvPr id="7" name="Google Shape;7;p1"/>
          <p:cNvSpPr txBox="1"/>
          <p:nvPr>
            <p:ph idx="1" type="body"/>
          </p:nvPr>
        </p:nvSpPr>
        <p:spPr>
          <a:xfrm>
            <a:off x="457200" y="1200150"/>
            <a:ext cx="8229600" cy="3725700"/>
          </a:xfrm>
          <a:prstGeom prst="rect">
            <a:avLst/>
          </a:prstGeom>
          <a:noFill/>
          <a:ln>
            <a:noFill/>
          </a:ln>
        </p:spPr>
        <p:txBody>
          <a:bodyPr anchorCtr="0" anchor="t" bIns="91425" lIns="91425" spcFirstLastPara="1" rIns="91425" wrap="square" tIns="91425">
            <a:noAutofit/>
          </a:bodyPr>
          <a:lstStyle>
            <a:lvl1pPr indent="-419100" lvl="0" marL="457200">
              <a:spcBef>
                <a:spcPts val="600"/>
              </a:spcBef>
              <a:spcAft>
                <a:spcPts val="0"/>
              </a:spcAft>
              <a:buSzPts val="3000"/>
              <a:buChar char="●"/>
              <a:defRPr sz="3000"/>
            </a:lvl1pPr>
            <a:lvl2pPr indent="-381000" lvl="1" marL="914400">
              <a:spcBef>
                <a:spcPts val="0"/>
              </a:spcBef>
              <a:spcAft>
                <a:spcPts val="0"/>
              </a:spcAft>
              <a:buSzPts val="2400"/>
              <a:buChar char="○"/>
              <a:defRPr sz="2400"/>
            </a:lvl2pPr>
            <a:lvl3pPr indent="-381000" lvl="2" marL="1371600">
              <a:spcBef>
                <a:spcPts val="0"/>
              </a:spcBef>
              <a:spcAft>
                <a:spcPts val="0"/>
              </a:spcAft>
              <a:buSzPts val="2400"/>
              <a:buChar char="■"/>
              <a:defRPr sz="2400"/>
            </a:lvl3pPr>
            <a:lvl4pPr indent="-342900" lvl="3" marL="1828800">
              <a:spcBef>
                <a:spcPts val="0"/>
              </a:spcBef>
              <a:spcAft>
                <a:spcPts val="0"/>
              </a:spcAft>
              <a:buSzPts val="1800"/>
              <a:buChar char="●"/>
              <a:defRPr sz="1800"/>
            </a:lvl4pPr>
            <a:lvl5pPr indent="-342900" lvl="4" marL="2286000">
              <a:spcBef>
                <a:spcPts val="0"/>
              </a:spcBef>
              <a:spcAft>
                <a:spcPts val="0"/>
              </a:spcAft>
              <a:buSzPts val="1800"/>
              <a:buChar char="○"/>
              <a:defRPr sz="1800"/>
            </a:lvl5pPr>
            <a:lvl6pPr indent="-342900" lvl="5" marL="2743200">
              <a:spcBef>
                <a:spcPts val="0"/>
              </a:spcBef>
              <a:spcAft>
                <a:spcPts val="0"/>
              </a:spcAft>
              <a:buSzPts val="1800"/>
              <a:buChar char="■"/>
              <a:defRPr sz="1800"/>
            </a:lvl6pPr>
            <a:lvl7pPr indent="-342900" lvl="6" marL="3200400">
              <a:spcBef>
                <a:spcPts val="0"/>
              </a:spcBef>
              <a:spcAft>
                <a:spcPts val="0"/>
              </a:spcAft>
              <a:buSzPts val="1800"/>
              <a:buChar char="●"/>
              <a:defRPr sz="1800"/>
            </a:lvl7pPr>
            <a:lvl8pPr indent="-342900" lvl="7" marL="3657600">
              <a:spcBef>
                <a:spcPts val="0"/>
              </a:spcBef>
              <a:spcAft>
                <a:spcPts val="0"/>
              </a:spcAft>
              <a:buSzPts val="1800"/>
              <a:buChar char="○"/>
              <a:defRPr sz="1800"/>
            </a:lvl8pPr>
            <a:lvl9pPr indent="-342900" lvl="8" marL="4114800">
              <a:spcBef>
                <a:spcPts val="0"/>
              </a:spcBef>
              <a:spcAft>
                <a:spcPts val="0"/>
              </a:spcAft>
              <a:buSzPts val="1800"/>
              <a:buChar char="■"/>
              <a:defRPr sz="1800"/>
            </a:lvl9pPr>
          </a:lstStyle>
          <a:p/>
        </p:txBody>
      </p:sp>
      <p:sp>
        <p:nvSpPr>
          <p:cNvPr id="8" name="Google Shape;8;p1"/>
          <p:cNvSpPr txBox="1"/>
          <p:nvPr>
            <p:ph idx="12" type="sldNum"/>
          </p:nvPr>
        </p:nvSpPr>
        <p:spPr>
          <a:xfrm>
            <a:off x="8556791" y="4749851"/>
            <a:ext cx="548700" cy="393600"/>
          </a:xfrm>
          <a:prstGeom prst="rect">
            <a:avLst/>
          </a:prstGeom>
          <a:noFill/>
          <a:ln>
            <a:noFill/>
          </a:ln>
        </p:spPr>
        <p:txBody>
          <a:bodyPr anchorCtr="0" anchor="ctr" bIns="91425" lIns="91425" spcFirstLastPara="1" rIns="91425" wrap="square" tIns="91425">
            <a:noAutofit/>
          </a:bodyPr>
          <a:lstStyle>
            <a:lvl1pPr lvl="0" algn="r">
              <a:buNone/>
              <a:defRPr sz="1300">
                <a:solidFill>
                  <a:schemeClr val="dk1"/>
                </a:solidFill>
              </a:defRPr>
            </a:lvl1pPr>
            <a:lvl2pPr lvl="1" algn="r">
              <a:buNone/>
              <a:defRPr sz="1300">
                <a:solidFill>
                  <a:schemeClr val="dk1"/>
                </a:solidFill>
              </a:defRPr>
            </a:lvl2pPr>
            <a:lvl3pPr lvl="2" algn="r">
              <a:buNone/>
              <a:defRPr sz="1300">
                <a:solidFill>
                  <a:schemeClr val="dk1"/>
                </a:solidFill>
              </a:defRPr>
            </a:lvl3pPr>
            <a:lvl4pPr lvl="3" algn="r">
              <a:buNone/>
              <a:defRPr sz="1300">
                <a:solidFill>
                  <a:schemeClr val="dk1"/>
                </a:solidFill>
              </a:defRPr>
            </a:lvl4pPr>
            <a:lvl5pPr lvl="4" algn="r">
              <a:buNone/>
              <a:defRPr sz="1300">
                <a:solidFill>
                  <a:schemeClr val="dk1"/>
                </a:solidFill>
              </a:defRPr>
            </a:lvl5pPr>
            <a:lvl6pPr lvl="5" algn="r">
              <a:buNone/>
              <a:defRPr sz="1300">
                <a:solidFill>
                  <a:schemeClr val="dk1"/>
                </a:solidFill>
              </a:defRPr>
            </a:lvl6pPr>
            <a:lvl7pPr lvl="6" algn="r">
              <a:buNone/>
              <a:defRPr sz="1300">
                <a:solidFill>
                  <a:schemeClr val="dk1"/>
                </a:solidFill>
              </a:defRPr>
            </a:lvl7pPr>
            <a:lvl8pPr lvl="7" algn="r">
              <a:buNone/>
              <a:defRPr sz="1300">
                <a:solidFill>
                  <a:schemeClr val="dk1"/>
                </a:solidFill>
              </a:defRPr>
            </a:lvl8pPr>
            <a:lvl9pPr lvl="8" algn="r">
              <a:buNone/>
              <a:defRPr sz="1300">
                <a:solidFill>
                  <a:schemeClr val="dk1"/>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3" name="Shape 33"/>
        <p:cNvGrpSpPr/>
        <p:nvPr/>
      </p:nvGrpSpPr>
      <p:grpSpPr>
        <a:xfrm>
          <a:off x="0" y="0"/>
          <a:ext cx="0" cy="0"/>
          <a:chOff x="0" y="0"/>
          <a:chExt cx="0" cy="0"/>
        </a:xfrm>
      </p:grpSpPr>
      <p:sp>
        <p:nvSpPr>
          <p:cNvPr id="34" name="Google Shape;34;p8"/>
          <p:cNvSpPr/>
          <p:nvPr/>
        </p:nvSpPr>
        <p:spPr>
          <a:xfrm>
            <a:off x="1861125" y="1945800"/>
            <a:ext cx="5454300" cy="1251900"/>
          </a:xfrm>
          <a:prstGeom prst="rect">
            <a:avLst/>
          </a:prstGeom>
          <a:solidFill>
            <a:schemeClr val="lt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8"/>
          <p:cNvSpPr txBox="1"/>
          <p:nvPr/>
        </p:nvSpPr>
        <p:spPr>
          <a:xfrm>
            <a:off x="1828575" y="2050500"/>
            <a:ext cx="5454300" cy="10425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0"/>
              </a:spcAft>
              <a:buClr>
                <a:srgbClr val="000000"/>
              </a:buClr>
              <a:buSzPts val="1100"/>
              <a:buFont typeface="Arial"/>
              <a:buNone/>
            </a:pPr>
            <a:r>
              <a:rPr lang="en" sz="3100">
                <a:solidFill>
                  <a:schemeClr val="dk1"/>
                </a:solidFill>
                <a:latin typeface="Poppins"/>
                <a:ea typeface="Poppins"/>
                <a:cs typeface="Poppins"/>
                <a:sym typeface="Poppins"/>
              </a:rPr>
              <a:t>20 Essential Tips for Achieving Breakthroughs </a:t>
            </a:r>
            <a:endParaRPr sz="3400">
              <a:solidFill>
                <a:schemeClr val="dk1"/>
              </a:solidFill>
              <a:latin typeface="Poppins"/>
              <a:ea typeface="Poppins"/>
              <a:cs typeface="Poppins"/>
              <a:sym typeface="Poppins"/>
            </a:endParaRPr>
          </a:p>
        </p:txBody>
      </p:sp>
      <p:cxnSp>
        <p:nvCxnSpPr>
          <p:cNvPr id="36" name="Google Shape;36;p8"/>
          <p:cNvCxnSpPr/>
          <p:nvPr/>
        </p:nvCxnSpPr>
        <p:spPr>
          <a:xfrm rot="10800000">
            <a:off x="7181975" y="-742700"/>
            <a:ext cx="14100" cy="21000"/>
          </a:xfrm>
          <a:prstGeom prst="straightConnector1">
            <a:avLst/>
          </a:prstGeom>
          <a:noFill/>
          <a:ln cap="flat" cmpd="sng" w="9525">
            <a:solidFill>
              <a:schemeClr val="dk2"/>
            </a:solidFill>
            <a:prstDash val="solid"/>
            <a:round/>
            <a:headEnd len="med" w="med" type="none"/>
            <a:tailEnd len="med" w="med"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7"/>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#9</a:t>
            </a:r>
            <a:endParaRPr>
              <a:latin typeface="Pacifico"/>
              <a:ea typeface="Pacifico"/>
              <a:cs typeface="Pacifico"/>
              <a:sym typeface="Pacifico"/>
            </a:endParaRPr>
          </a:p>
        </p:txBody>
      </p:sp>
      <p:sp>
        <p:nvSpPr>
          <p:cNvPr id="90" name="Google Shape;90;p17"/>
          <p:cNvSpPr txBox="1"/>
          <p:nvPr>
            <p:ph idx="1" type="body"/>
          </p:nvPr>
        </p:nvSpPr>
        <p:spPr>
          <a:xfrm>
            <a:off x="457200" y="12001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solidFill>
                  <a:schemeClr val="dk1"/>
                </a:solidFill>
              </a:rPr>
              <a:t>Be Creative and Resourceful</a:t>
            </a:r>
            <a:endParaRPr b="1">
              <a:solidFill>
                <a:schemeClr val="dk1"/>
              </a:solidFill>
            </a:endParaRPr>
          </a:p>
          <a:p>
            <a:pPr indent="0" lvl="0" marL="0" rtl="0" algn="ctr">
              <a:spcBef>
                <a:spcPts val="600"/>
              </a:spcBef>
              <a:spcAft>
                <a:spcPts val="0"/>
              </a:spcAft>
              <a:buClr>
                <a:schemeClr val="dk1"/>
              </a:buClr>
              <a:buSzPts val="1100"/>
              <a:buFont typeface="Arial"/>
              <a:buNone/>
            </a:pPr>
            <a:r>
              <a:t/>
            </a:r>
            <a:endParaRPr b="1">
              <a:solidFill>
                <a:schemeClr val="dk1"/>
              </a:solidFill>
            </a:endParaRPr>
          </a:p>
          <a:p>
            <a:pPr indent="0" lvl="0" marL="0" rtl="0" algn="ctr">
              <a:spcBef>
                <a:spcPts val="600"/>
              </a:spcBef>
              <a:spcAft>
                <a:spcPts val="0"/>
              </a:spcAft>
              <a:buClr>
                <a:schemeClr val="dk1"/>
              </a:buClr>
              <a:buSzPts val="1100"/>
              <a:buFont typeface="Arial"/>
              <a:buNone/>
            </a:pPr>
            <a:r>
              <a:rPr lang="en" sz="2800">
                <a:solidFill>
                  <a:schemeClr val="dk1"/>
                </a:solidFill>
              </a:rPr>
              <a:t>Setbacks are normal but when you can be innovative, you can find other ways to get to your goal.</a:t>
            </a:r>
            <a:endParaRPr sz="2800">
              <a:solidFill>
                <a:schemeClr val="dk1"/>
              </a:solidFill>
            </a:endParaRPr>
          </a:p>
          <a:p>
            <a:pPr indent="0" lvl="0" marL="0" rtl="0" algn="ctr">
              <a:spcBef>
                <a:spcPts val="600"/>
              </a:spcBef>
              <a:spcAft>
                <a:spcPts val="0"/>
              </a:spcAft>
              <a:buClr>
                <a:schemeClr val="dk1"/>
              </a:buClr>
              <a:buSzPts val="1100"/>
              <a:buFont typeface="Arial"/>
              <a:buNone/>
            </a:pPr>
            <a:r>
              <a:t/>
            </a:r>
            <a:endParaRPr>
              <a:solidFill>
                <a:schemeClr val="dk1"/>
              </a:solidFill>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8"/>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#10</a:t>
            </a:r>
            <a:endParaRPr>
              <a:latin typeface="Pacifico"/>
              <a:ea typeface="Pacifico"/>
              <a:cs typeface="Pacifico"/>
              <a:sym typeface="Pacifico"/>
            </a:endParaRPr>
          </a:p>
        </p:txBody>
      </p:sp>
      <p:sp>
        <p:nvSpPr>
          <p:cNvPr id="96" name="Google Shape;96;p18"/>
          <p:cNvSpPr txBox="1"/>
          <p:nvPr>
            <p:ph idx="1" type="body"/>
          </p:nvPr>
        </p:nvSpPr>
        <p:spPr>
          <a:xfrm>
            <a:off x="457200" y="11870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Build Emotional Resilience</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sz="2500"/>
              <a:t>Being emotionally resilient is key in the face of adversity and misfortune.</a:t>
            </a:r>
            <a:endParaRPr sz="2500"/>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9"/>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#11</a:t>
            </a:r>
            <a:endParaRPr>
              <a:latin typeface="Pacifico"/>
              <a:ea typeface="Pacifico"/>
              <a:cs typeface="Pacifico"/>
              <a:sym typeface="Pacifico"/>
            </a:endParaRPr>
          </a:p>
        </p:txBody>
      </p:sp>
      <p:sp>
        <p:nvSpPr>
          <p:cNvPr id="102" name="Google Shape;102;p19"/>
          <p:cNvSpPr txBox="1"/>
          <p:nvPr>
            <p:ph idx="1" type="body"/>
          </p:nvPr>
        </p:nvSpPr>
        <p:spPr>
          <a:xfrm>
            <a:off x="457200" y="384950"/>
            <a:ext cx="8229600" cy="44379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Have A Growth Mindset</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Always look forward and think of ways that you and your team can grow rather than being stagnant.</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0"/>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#12</a:t>
            </a:r>
            <a:endParaRPr>
              <a:latin typeface="Pacifico"/>
              <a:ea typeface="Pacifico"/>
              <a:cs typeface="Pacifico"/>
              <a:sym typeface="Pacifico"/>
            </a:endParaRPr>
          </a:p>
        </p:txBody>
      </p:sp>
      <p:sp>
        <p:nvSpPr>
          <p:cNvPr id="108" name="Google Shape;108;p20"/>
          <p:cNvSpPr txBox="1"/>
          <p:nvPr>
            <p:ph idx="1" type="body"/>
          </p:nvPr>
        </p:nvSpPr>
        <p:spPr>
          <a:xfrm>
            <a:off x="457200" y="387450"/>
            <a:ext cx="8229600" cy="41892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rPr b="1" lang="en"/>
              <a:t> </a:t>
            </a:r>
            <a:endParaRPr b="1"/>
          </a:p>
          <a:p>
            <a:pPr indent="0" lvl="0" marL="0" rtl="0" algn="ctr">
              <a:spcBef>
                <a:spcPts val="600"/>
              </a:spcBef>
              <a:spcAft>
                <a:spcPts val="0"/>
              </a:spcAft>
              <a:buClr>
                <a:schemeClr val="dk1"/>
              </a:buClr>
              <a:buSzPts val="1100"/>
              <a:buFont typeface="Arial"/>
              <a:buNone/>
            </a:pPr>
            <a:r>
              <a:rPr b="1" lang="en"/>
              <a:t>Set Challenging Goals</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Having a challenge can help propel you forward and make you feel like you have a reason to preserve.</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1"/>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#13</a:t>
            </a:r>
            <a:endParaRPr>
              <a:latin typeface="Pacifico"/>
              <a:ea typeface="Pacifico"/>
              <a:cs typeface="Pacifico"/>
              <a:sym typeface="Pacifico"/>
            </a:endParaRPr>
          </a:p>
        </p:txBody>
      </p:sp>
      <p:sp>
        <p:nvSpPr>
          <p:cNvPr id="114" name="Google Shape;114;p21"/>
          <p:cNvSpPr txBox="1"/>
          <p:nvPr>
            <p:ph idx="1" type="body"/>
          </p:nvPr>
        </p:nvSpPr>
        <p:spPr>
          <a:xfrm>
            <a:off x="531875" y="472050"/>
            <a:ext cx="8229600" cy="45645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a:t> </a:t>
            </a:r>
            <a:endParaRPr b="1"/>
          </a:p>
          <a:p>
            <a:pPr indent="0" lvl="0" marL="0" rtl="0" algn="ctr">
              <a:spcBef>
                <a:spcPts val="600"/>
              </a:spcBef>
              <a:spcAft>
                <a:spcPts val="0"/>
              </a:spcAft>
              <a:buClr>
                <a:schemeClr val="dk1"/>
              </a:buClr>
              <a:buSzPts val="1100"/>
              <a:buFont typeface="Arial"/>
              <a:buNone/>
            </a:pPr>
            <a:r>
              <a:rPr b="1" lang="en"/>
              <a:t>Have Stress Management Techniques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When you have stress, make sure to have ways to manage it well. You can meditate, exercise, etc.</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2"/>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#14</a:t>
            </a:r>
            <a:endParaRPr>
              <a:latin typeface="Pacifico"/>
              <a:ea typeface="Pacifico"/>
              <a:cs typeface="Pacifico"/>
              <a:sym typeface="Pacifico"/>
            </a:endParaRPr>
          </a:p>
        </p:txBody>
      </p:sp>
      <p:sp>
        <p:nvSpPr>
          <p:cNvPr id="120" name="Google Shape;120;p22"/>
          <p:cNvSpPr txBox="1"/>
          <p:nvPr>
            <p:ph idx="1" type="body"/>
          </p:nvPr>
        </p:nvSpPr>
        <p:spPr>
          <a:xfrm>
            <a:off x="457200" y="429600"/>
            <a:ext cx="8229600" cy="40938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Mental Endurance Is Important</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Even if you are stuck, being able to push forward mentally can help you overcome roadblocks and get to the other side.</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None/>
            </a:pPr>
            <a:r>
              <a:t/>
            </a:r>
            <a:endParaRPr sz="24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23"/>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#15</a:t>
            </a:r>
            <a:endParaRPr>
              <a:latin typeface="Pacifico"/>
              <a:ea typeface="Pacifico"/>
              <a:cs typeface="Pacifico"/>
              <a:sym typeface="Pacifico"/>
            </a:endParaRPr>
          </a:p>
        </p:txBody>
      </p:sp>
      <p:sp>
        <p:nvSpPr>
          <p:cNvPr id="126" name="Google Shape;126;p23"/>
          <p:cNvSpPr txBox="1"/>
          <p:nvPr>
            <p:ph idx="1" type="body"/>
          </p:nvPr>
        </p:nvSpPr>
        <p:spPr>
          <a:xfrm>
            <a:off x="556000" y="549250"/>
            <a:ext cx="8229600" cy="43548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Find Social Support</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Make a network of friends, peers, and others that can help you.</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4"/>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#16</a:t>
            </a:r>
            <a:endParaRPr>
              <a:latin typeface="Pacifico"/>
              <a:ea typeface="Pacifico"/>
              <a:cs typeface="Pacifico"/>
              <a:sym typeface="Pacifico"/>
            </a:endParaRPr>
          </a:p>
        </p:txBody>
      </p:sp>
      <p:sp>
        <p:nvSpPr>
          <p:cNvPr id="132" name="Google Shape;132;p24"/>
          <p:cNvSpPr txBox="1"/>
          <p:nvPr>
            <p:ph idx="1" type="body"/>
          </p:nvPr>
        </p:nvSpPr>
        <p:spPr>
          <a:xfrm>
            <a:off x="510900" y="563025"/>
            <a:ext cx="8229600" cy="41235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Teamwork and Collaboration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Make sure your team can work together and bounce ideas off one another. Collaboration can make the world of a difference.</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25"/>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#17</a:t>
            </a:r>
            <a:endParaRPr>
              <a:latin typeface="Pacifico"/>
              <a:ea typeface="Pacifico"/>
              <a:cs typeface="Pacifico"/>
              <a:sym typeface="Pacifico"/>
            </a:endParaRPr>
          </a:p>
        </p:txBody>
      </p:sp>
      <p:sp>
        <p:nvSpPr>
          <p:cNvPr id="138" name="Google Shape;138;p25"/>
          <p:cNvSpPr txBox="1"/>
          <p:nvPr>
            <p:ph idx="1" type="body"/>
          </p:nvPr>
        </p:nvSpPr>
        <p:spPr>
          <a:xfrm>
            <a:off x="648550" y="432375"/>
            <a:ext cx="8229600" cy="41610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Use Your Past Successes</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a:t>When you experience success, help it to fuel your desire to be even better.</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26"/>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#18</a:t>
            </a:r>
            <a:endParaRPr>
              <a:latin typeface="Pacifico"/>
              <a:ea typeface="Pacifico"/>
              <a:cs typeface="Pacifico"/>
              <a:sym typeface="Pacifico"/>
            </a:endParaRPr>
          </a:p>
        </p:txBody>
      </p:sp>
      <p:sp>
        <p:nvSpPr>
          <p:cNvPr id="144" name="Google Shape;144;p26"/>
          <p:cNvSpPr txBox="1"/>
          <p:nvPr>
            <p:ph idx="1" type="body"/>
          </p:nvPr>
        </p:nvSpPr>
        <p:spPr>
          <a:xfrm>
            <a:off x="361125" y="517325"/>
            <a:ext cx="8229600" cy="41013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Find Your Untapped Potential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Everyone has potential that they might not even realize. Tap into that power and let it help you achieve more.</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p9"/>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a:t>
            </a:r>
            <a:endParaRPr>
              <a:latin typeface="Pacifico"/>
              <a:ea typeface="Pacifico"/>
              <a:cs typeface="Pacifico"/>
              <a:sym typeface="Pacifico"/>
            </a:endParaRPr>
          </a:p>
        </p:txBody>
      </p:sp>
      <p:sp>
        <p:nvSpPr>
          <p:cNvPr id="42" name="Google Shape;42;p9"/>
          <p:cNvSpPr txBox="1"/>
          <p:nvPr>
            <p:ph idx="1" type="body"/>
          </p:nvPr>
        </p:nvSpPr>
        <p:spPr>
          <a:xfrm>
            <a:off x="457200" y="1128425"/>
            <a:ext cx="8229600" cy="37692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Understand Your Inner Strength</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sz="2800"/>
              <a:t>When you have inner strength, you can achieve more breakthroughs because you are resilient and can persevere. </a:t>
            </a:r>
            <a:endParaRPr sz="2800"/>
          </a:p>
          <a:p>
            <a:pPr indent="0" lvl="0" marL="0" rtl="0" algn="ctr">
              <a:spcBef>
                <a:spcPts val="600"/>
              </a:spcBef>
              <a:spcAft>
                <a:spcPts val="0"/>
              </a:spcAft>
              <a:buClr>
                <a:schemeClr val="dk1"/>
              </a:buClr>
              <a:buSzPts val="1100"/>
              <a:buFont typeface="Arial"/>
              <a:buNone/>
            </a:pPr>
            <a:r>
              <a:t/>
            </a:r>
            <a:endParaRPr sz="2800"/>
          </a:p>
          <a:p>
            <a:pPr indent="0" lvl="0" marL="0" rtl="0" algn="ctr">
              <a:spcBef>
                <a:spcPts val="600"/>
              </a:spcBef>
              <a:spcAft>
                <a:spcPts val="0"/>
              </a:spcAft>
              <a:buClr>
                <a:schemeClr val="dk1"/>
              </a:buClr>
              <a:buSzPts val="1100"/>
              <a:buFont typeface="Arial"/>
              <a:buNone/>
            </a:pPr>
            <a:r>
              <a:t/>
            </a:r>
            <a:endParaRPr/>
          </a:p>
          <a:p>
            <a:pPr indent="0" lvl="0" marL="0" rtl="0" algn="l">
              <a:spcBef>
                <a:spcPts val="600"/>
              </a:spcBef>
              <a:spcAft>
                <a:spcPts val="0"/>
              </a:spcAft>
              <a:buClr>
                <a:schemeClr val="dk1"/>
              </a:buClr>
              <a:buSzPts val="1100"/>
              <a:buFont typeface="Arial"/>
              <a:buNone/>
            </a:pPr>
            <a:r>
              <a:rPr lang="en"/>
              <a:t> </a:t>
            </a:r>
            <a:endParaRPr/>
          </a:p>
          <a:p>
            <a:pPr indent="0" lvl="0" marL="0" rtl="0" algn="ctr">
              <a:spcBef>
                <a:spcPts val="600"/>
              </a:spcBef>
              <a:spcAft>
                <a:spcPts val="0"/>
              </a:spcAft>
              <a:buClr>
                <a:schemeClr val="dk1"/>
              </a:buClr>
              <a:buSzPts val="1100"/>
              <a:buFont typeface="Arial"/>
              <a:buNone/>
            </a:pPr>
            <a:r>
              <a:t/>
            </a:r>
            <a:endParaRPr b="1"/>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7"/>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#19</a:t>
            </a:r>
            <a:endParaRPr>
              <a:latin typeface="Pacifico"/>
              <a:ea typeface="Pacifico"/>
              <a:cs typeface="Pacifico"/>
              <a:sym typeface="Pacifico"/>
            </a:endParaRPr>
          </a:p>
        </p:txBody>
      </p:sp>
      <p:sp>
        <p:nvSpPr>
          <p:cNvPr id="150" name="Google Shape;150;p27"/>
          <p:cNvSpPr txBox="1"/>
          <p:nvPr>
            <p:ph idx="1" type="body"/>
          </p:nvPr>
        </p:nvSpPr>
        <p:spPr>
          <a:xfrm>
            <a:off x="457200" y="446125"/>
            <a:ext cx="8229600" cy="43764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Know Failures Are Evident</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Everyone will fail sometimes. In times of failure, make sure you are acting proactively not reactively. This helps you to be in the right mindset.</a:t>
            </a:r>
            <a:endParaRPr/>
          </a:p>
          <a:p>
            <a:pPr indent="0" lvl="0" marL="0" rtl="0" algn="ctr">
              <a:spcBef>
                <a:spcPts val="600"/>
              </a:spcBef>
              <a:spcAft>
                <a:spcPts val="0"/>
              </a:spcAft>
              <a:buClr>
                <a:schemeClr val="dk1"/>
              </a:buClr>
              <a:buSzPts val="1100"/>
              <a:buFont typeface="Arial"/>
              <a:buNone/>
            </a:pPr>
            <a:r>
              <a:rPr lang="en"/>
              <a:t>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8"/>
          <p:cNvSpPr txBox="1"/>
          <p:nvPr>
            <p:ph type="title"/>
          </p:nvPr>
        </p:nvSpPr>
        <p:spPr>
          <a:xfrm>
            <a:off x="457200" y="165001"/>
            <a:ext cx="8229600" cy="726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#20</a:t>
            </a:r>
            <a:endParaRPr>
              <a:latin typeface="Pacifico"/>
              <a:ea typeface="Pacifico"/>
              <a:cs typeface="Pacifico"/>
              <a:sym typeface="Pacifico"/>
            </a:endParaRPr>
          </a:p>
        </p:txBody>
      </p:sp>
      <p:sp>
        <p:nvSpPr>
          <p:cNvPr id="156" name="Google Shape;156;p28"/>
          <p:cNvSpPr txBox="1"/>
          <p:nvPr>
            <p:ph idx="1" type="body"/>
          </p:nvPr>
        </p:nvSpPr>
        <p:spPr>
          <a:xfrm>
            <a:off x="523975" y="427300"/>
            <a:ext cx="8292900" cy="43740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Bounce Back Quick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Even though failures are a part of life, your ability to bounce back is key. Ensure you are always pushing toward success.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457200" lvl="0" marL="0" rtl="0" algn="l">
              <a:spcBef>
                <a:spcPts val="600"/>
              </a:spcBef>
              <a:spcAft>
                <a:spcPts val="0"/>
              </a:spcAft>
              <a:buClr>
                <a:schemeClr val="dk1"/>
              </a:buClr>
              <a:buSzPts val="1100"/>
              <a:buFont typeface="Arial"/>
              <a:buNone/>
            </a:pPr>
            <a:r>
              <a:t/>
            </a:r>
            <a:endParaRPr/>
          </a:p>
          <a:p>
            <a:pPr indent="457200" lvl="0" marL="0" rtl="0" algn="l">
              <a:spcBef>
                <a:spcPts val="600"/>
              </a:spcBef>
              <a:spcAft>
                <a:spcPts val="0"/>
              </a:spcAft>
              <a:buClr>
                <a:schemeClr val="dk1"/>
              </a:buClr>
              <a:buSzPts val="1100"/>
              <a:buFont typeface="Arial"/>
              <a:buNone/>
            </a:pPr>
            <a:r>
              <a:t/>
            </a:r>
            <a:endParaRPr b="1"/>
          </a:p>
          <a:p>
            <a:pPr indent="45720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 name="Shape 46"/>
        <p:cNvGrpSpPr/>
        <p:nvPr/>
      </p:nvGrpSpPr>
      <p:grpSpPr>
        <a:xfrm>
          <a:off x="0" y="0"/>
          <a:ext cx="0" cy="0"/>
          <a:chOff x="0" y="0"/>
          <a:chExt cx="0" cy="0"/>
        </a:xfrm>
      </p:grpSpPr>
      <p:sp>
        <p:nvSpPr>
          <p:cNvPr id="47" name="Google Shape;47;p10"/>
          <p:cNvSpPr txBox="1"/>
          <p:nvPr>
            <p:ph type="title"/>
          </p:nvPr>
        </p:nvSpPr>
        <p:spPr>
          <a:xfrm>
            <a:off x="457200" y="77653"/>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#2</a:t>
            </a:r>
            <a:endParaRPr>
              <a:latin typeface="Pacifico"/>
              <a:ea typeface="Pacifico"/>
              <a:cs typeface="Pacifico"/>
              <a:sym typeface="Pacifico"/>
            </a:endParaRPr>
          </a:p>
        </p:txBody>
      </p:sp>
      <p:sp>
        <p:nvSpPr>
          <p:cNvPr id="48" name="Google Shape;48;p10"/>
          <p:cNvSpPr txBox="1"/>
          <p:nvPr>
            <p:ph idx="1" type="body"/>
          </p:nvPr>
        </p:nvSpPr>
        <p:spPr>
          <a:xfrm>
            <a:off x="457200" y="622725"/>
            <a:ext cx="8229600" cy="44460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b="1" lang="en"/>
              <a:t>Uncover Your Motivations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sz="2800"/>
              <a:t>What is motivating you to want to achieve a breakthrough? How can you push yourself more to get where you need to go? Find that motivation.</a:t>
            </a:r>
            <a:endParaRPr sz="2800"/>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a:p>
          <a:p>
            <a:pPr indent="0" lvl="0" marL="0" rtl="0" algn="l">
              <a:spcBef>
                <a:spcPts val="600"/>
              </a:spcBef>
              <a:spcAft>
                <a:spcPts val="0"/>
              </a:spcAft>
              <a:buNone/>
            </a:pPr>
            <a:r>
              <a:t/>
            </a:r>
            <a:endParaRPr sz="2400"/>
          </a:p>
          <a:p>
            <a:pPr indent="0" lvl="0" marL="0" rtl="0" algn="l">
              <a:spcBef>
                <a:spcPts val="60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 name="Shape 52"/>
        <p:cNvGrpSpPr/>
        <p:nvPr/>
      </p:nvGrpSpPr>
      <p:grpSpPr>
        <a:xfrm>
          <a:off x="0" y="0"/>
          <a:ext cx="0" cy="0"/>
          <a:chOff x="0" y="0"/>
          <a:chExt cx="0" cy="0"/>
        </a:xfrm>
      </p:grpSpPr>
      <p:sp>
        <p:nvSpPr>
          <p:cNvPr id="53" name="Google Shape;53;p11"/>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#3</a:t>
            </a:r>
            <a:endParaRPr>
              <a:latin typeface="Pacifico"/>
              <a:ea typeface="Pacifico"/>
              <a:cs typeface="Pacifico"/>
              <a:sym typeface="Pacifico"/>
            </a:endParaRPr>
          </a:p>
        </p:txBody>
      </p:sp>
      <p:sp>
        <p:nvSpPr>
          <p:cNvPr id="54" name="Google Shape;54;p11"/>
          <p:cNvSpPr txBox="1"/>
          <p:nvPr>
            <p:ph idx="1" type="body"/>
          </p:nvPr>
        </p:nvSpPr>
        <p:spPr>
          <a:xfrm>
            <a:off x="457200" y="1166550"/>
            <a:ext cx="8229600" cy="3725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Examine The Role of Self-Belief</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sz="2700"/>
              <a:t>When you believe in yourself, you can see that it is much easier to accomplish the things you want to be able to do.</a:t>
            </a:r>
            <a:endParaRPr sz="2700"/>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l">
              <a:spcBef>
                <a:spcPts val="600"/>
              </a:spcBef>
              <a:spcAft>
                <a:spcPts val="0"/>
              </a:spcAft>
              <a:buNone/>
            </a:pPr>
            <a:r>
              <a:t/>
            </a:r>
            <a:endParaRPr/>
          </a:p>
          <a:p>
            <a:pPr indent="457200" lvl="0" marL="0" rtl="0" algn="l">
              <a:spcBef>
                <a:spcPts val="600"/>
              </a:spcBef>
              <a:spcAft>
                <a:spcPts val="0"/>
              </a:spcAft>
              <a:buNone/>
            </a:pPr>
            <a:r>
              <a:t/>
            </a:r>
            <a:endParaRPr b="1"/>
          </a:p>
          <a:p>
            <a:pPr indent="457200" lvl="0" marL="0" rtl="0" algn="l">
              <a:spcBef>
                <a:spcPts val="600"/>
              </a:spcBef>
              <a:spcAft>
                <a:spcPts val="0"/>
              </a:spcAft>
              <a:buNone/>
            </a:pPr>
            <a:r>
              <a:t/>
            </a:r>
            <a:endParaRPr b="1"/>
          </a:p>
          <a:p>
            <a:pPr indent="0" lvl="0" marL="0" rtl="0" algn="l">
              <a:spcBef>
                <a:spcPts val="60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2"/>
          <p:cNvSpPr txBox="1"/>
          <p:nvPr>
            <p:ph type="title"/>
          </p:nvPr>
        </p:nvSpPr>
        <p:spPr>
          <a:xfrm>
            <a:off x="457200" y="379126"/>
            <a:ext cx="8229600" cy="696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#4</a:t>
            </a:r>
            <a:endParaRPr>
              <a:latin typeface="Pacifico"/>
              <a:ea typeface="Pacifico"/>
              <a:cs typeface="Pacifico"/>
              <a:sym typeface="Pacifico"/>
            </a:endParaRPr>
          </a:p>
        </p:txBody>
      </p:sp>
      <p:sp>
        <p:nvSpPr>
          <p:cNvPr id="60" name="Google Shape;60;p12"/>
          <p:cNvSpPr txBox="1"/>
          <p:nvPr>
            <p:ph idx="1" type="body"/>
          </p:nvPr>
        </p:nvSpPr>
        <p:spPr>
          <a:xfrm>
            <a:off x="457200" y="499200"/>
            <a:ext cx="8229600" cy="45117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What Does Success Look Like?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Success is different for everyone. Know what it looks like for you so that you can know if you are on the right track or not.</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a:p>
            <a:pPr indent="0" lvl="0" marL="0" rtl="0" algn="ctr">
              <a:spcBef>
                <a:spcPts val="600"/>
              </a:spcBef>
              <a:spcAft>
                <a:spcPts val="0"/>
              </a:spcAft>
              <a:buNone/>
            </a:pPr>
            <a:r>
              <a:t/>
            </a:r>
            <a:endParaRPr sz="2400"/>
          </a:p>
          <a:p>
            <a:pPr indent="0" lvl="0" marL="0" rtl="0" algn="l">
              <a:spcBef>
                <a:spcPts val="600"/>
              </a:spcBef>
              <a:spcAft>
                <a:spcPts val="0"/>
              </a:spcAft>
              <a:buNone/>
            </a:pPr>
            <a:r>
              <a:t/>
            </a:r>
            <a:endParaRPr sz="2400"/>
          </a:p>
          <a:p>
            <a:pPr indent="0" lvl="0" marL="0" rtl="0" algn="l">
              <a:spcBef>
                <a:spcPts val="60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3"/>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#5</a:t>
            </a:r>
            <a:endParaRPr>
              <a:latin typeface="Pacifico"/>
              <a:ea typeface="Pacifico"/>
              <a:cs typeface="Pacifico"/>
              <a:sym typeface="Pacifico"/>
            </a:endParaRPr>
          </a:p>
        </p:txBody>
      </p:sp>
      <p:sp>
        <p:nvSpPr>
          <p:cNvPr id="66" name="Google Shape;66;p13"/>
          <p:cNvSpPr txBox="1"/>
          <p:nvPr>
            <p:ph idx="1" type="body"/>
          </p:nvPr>
        </p:nvSpPr>
        <p:spPr>
          <a:xfrm>
            <a:off x="618150" y="1115575"/>
            <a:ext cx="8068800" cy="35265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Track Your Progress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sz="2400"/>
              <a:t>You will never know if you are successful or not unless you are tracking your progress. Make sure you have measurable goals and know when you are moving ahead or not.</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l">
              <a:spcBef>
                <a:spcPts val="600"/>
              </a:spcBef>
              <a:spcAft>
                <a:spcPts val="0"/>
              </a:spcAft>
              <a:buClr>
                <a:schemeClr val="dk1"/>
              </a:buClr>
              <a:buSzPts val="1100"/>
              <a:buFont typeface="Arial"/>
              <a:buNone/>
            </a:pPr>
            <a:r>
              <a:t/>
            </a:r>
            <a:endParaRPr b="1"/>
          </a:p>
          <a:p>
            <a:pPr indent="0" lvl="0" marL="0" rtl="0" algn="l">
              <a:spcBef>
                <a:spcPts val="600"/>
              </a:spcBef>
              <a:spcAft>
                <a:spcPts val="0"/>
              </a:spcAft>
              <a:buClr>
                <a:schemeClr val="dk1"/>
              </a:buClr>
              <a:buSzPts val="1100"/>
              <a:buFont typeface="Arial"/>
              <a:buNone/>
            </a:pPr>
            <a:r>
              <a:t/>
            </a:r>
            <a:endParaRPr b="1"/>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4"/>
          <p:cNvSpPr txBox="1"/>
          <p:nvPr>
            <p:ph type="title"/>
          </p:nvPr>
        </p:nvSpPr>
        <p:spPr>
          <a:xfrm>
            <a:off x="457200" y="57603"/>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#6</a:t>
            </a:r>
            <a:endParaRPr>
              <a:latin typeface="Pacifico"/>
              <a:ea typeface="Pacifico"/>
              <a:cs typeface="Pacifico"/>
              <a:sym typeface="Pacifico"/>
            </a:endParaRPr>
          </a:p>
        </p:txBody>
      </p:sp>
      <p:sp>
        <p:nvSpPr>
          <p:cNvPr id="72" name="Google Shape;72;p14"/>
          <p:cNvSpPr txBox="1"/>
          <p:nvPr>
            <p:ph idx="1" type="body"/>
          </p:nvPr>
        </p:nvSpPr>
        <p:spPr>
          <a:xfrm>
            <a:off x="457200" y="1002325"/>
            <a:ext cx="8229600" cy="39927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b="1" lang="en"/>
              <a:t>Remove Roadblocks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a:t>You will face roadblocks but the removal of them is key. Identify the roadblocks and know how effectively remove them for the best chance of succeeding.</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l">
              <a:spcBef>
                <a:spcPts val="600"/>
              </a:spcBef>
              <a:spcAft>
                <a:spcPts val="0"/>
              </a:spcAft>
              <a:buNone/>
            </a:pPr>
            <a:r>
              <a:t/>
            </a:r>
            <a:endParaRPr sz="24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5"/>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#7</a:t>
            </a:r>
            <a:endParaRPr>
              <a:latin typeface="Pacifico"/>
              <a:ea typeface="Pacifico"/>
              <a:cs typeface="Pacifico"/>
              <a:sym typeface="Pacifico"/>
            </a:endParaRPr>
          </a:p>
        </p:txBody>
      </p:sp>
      <p:sp>
        <p:nvSpPr>
          <p:cNvPr id="78" name="Google Shape;78;p15"/>
          <p:cNvSpPr txBox="1"/>
          <p:nvPr>
            <p:ph idx="1" type="body"/>
          </p:nvPr>
        </p:nvSpPr>
        <p:spPr>
          <a:xfrm>
            <a:off x="410525" y="528050"/>
            <a:ext cx="8229600" cy="42306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Celebrate Progress</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rPr lang="en" sz="2500"/>
              <a:t>All progress is worth celebrating. Make sure to use each of your successes as motivation to keep moving and doing better.</a:t>
            </a:r>
            <a:endParaRPr sz="2500"/>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6"/>
          <p:cNvSpPr txBox="1"/>
          <p:nvPr>
            <p:ph type="title"/>
          </p:nvPr>
        </p:nvSpPr>
        <p:spPr>
          <a:xfrm>
            <a:off x="457200" y="205978"/>
            <a:ext cx="8229600" cy="857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latin typeface="Pacifico"/>
                <a:ea typeface="Pacifico"/>
                <a:cs typeface="Pacifico"/>
                <a:sym typeface="Pacifico"/>
              </a:rPr>
              <a:t>Tip #8</a:t>
            </a:r>
            <a:endParaRPr>
              <a:latin typeface="Pacifico"/>
              <a:ea typeface="Pacifico"/>
              <a:cs typeface="Pacifico"/>
              <a:sym typeface="Pacifico"/>
            </a:endParaRPr>
          </a:p>
        </p:txBody>
      </p:sp>
      <p:sp>
        <p:nvSpPr>
          <p:cNvPr id="84" name="Google Shape;84;p16"/>
          <p:cNvSpPr txBox="1"/>
          <p:nvPr>
            <p:ph idx="1" type="body"/>
          </p:nvPr>
        </p:nvSpPr>
        <p:spPr>
          <a:xfrm>
            <a:off x="457200" y="500050"/>
            <a:ext cx="8229600" cy="41301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None/>
            </a:pPr>
            <a:r>
              <a:t/>
            </a:r>
            <a:endParaRPr b="1"/>
          </a:p>
          <a:p>
            <a:pPr indent="0" lvl="0" marL="0" rtl="0" algn="ctr">
              <a:spcBef>
                <a:spcPts val="600"/>
              </a:spcBef>
              <a:spcAft>
                <a:spcPts val="0"/>
              </a:spcAft>
              <a:buClr>
                <a:schemeClr val="dk1"/>
              </a:buClr>
              <a:buSzPts val="1100"/>
              <a:buFont typeface="Arial"/>
              <a:buNone/>
            </a:pPr>
            <a:r>
              <a:rPr b="1" lang="en"/>
              <a:t>Find Alternative Routes</a:t>
            </a:r>
            <a:endParaRPr b="1"/>
          </a:p>
          <a:p>
            <a:pPr indent="0" lvl="0" marL="0" rtl="0" algn="l">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rPr lang="en" sz="2800"/>
              <a:t>When something is not going right, find another route is keeping moving forward.</a:t>
            </a:r>
            <a:endParaRPr sz="2700"/>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Clr>
                <a:schemeClr val="dk1"/>
              </a:buClr>
              <a:buSzPts val="1100"/>
              <a:buFont typeface="Arial"/>
              <a:buNone/>
            </a:pPr>
            <a:r>
              <a:t/>
            </a:r>
            <a:endParaRPr b="1"/>
          </a:p>
          <a:p>
            <a:pPr indent="0" lvl="0" marL="0" rtl="0" algn="ctr">
              <a:spcBef>
                <a:spcPts val="600"/>
              </a:spcBef>
              <a:spcAft>
                <a:spcPts val="0"/>
              </a:spcAft>
              <a:buNone/>
            </a:pPr>
            <a:r>
              <a:t/>
            </a:r>
            <a:endParaRPr b="1"/>
          </a:p>
        </p:txBody>
      </p:sp>
    </p:spTree>
  </p:cSld>
  <p:clrMapOvr>
    <a:masterClrMapping/>
  </p:clrMapOvr>
</p:sld>
</file>

<file path=ppt/theme/theme1.xml><?xml version="1.0" encoding="utf-8"?>
<a:theme xmlns:a="http://schemas.openxmlformats.org/drawingml/2006/main" xmlns:r="http://schemas.openxmlformats.org/officeDocument/2006/relationships" name="Light Gradien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