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5" r:id="rId6"/>
    <p:sldId id="266" r:id="rId7"/>
    <p:sldId id="258" r:id="rId8"/>
    <p:sldId id="262" r:id="rId9"/>
    <p:sldId id="261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71CE36-B4B9-4E7C-A5FD-EF5AA06C57F6}" v="403" dt="2025-11-23T15:00:30.1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1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dy Stevens" userId="31e43a8869fa7f43" providerId="LiveId" clId="{758A695B-A9A9-4C16-A4FE-09AAB5AB4A9F}"/>
    <pc:docChg chg="undo custSel addSld modSld sldOrd modMainMaster">
      <pc:chgData name="Jady Stevens" userId="31e43a8869fa7f43" providerId="LiveId" clId="{758A695B-A9A9-4C16-A4FE-09AAB5AB4A9F}" dt="2025-11-23T15:00:30.120" v="4766" actId="20577"/>
      <pc:docMkLst>
        <pc:docMk/>
      </pc:docMkLst>
      <pc:sldChg chg="modSp mod">
        <pc:chgData name="Jady Stevens" userId="31e43a8869fa7f43" providerId="LiveId" clId="{758A695B-A9A9-4C16-A4FE-09AAB5AB4A9F}" dt="2025-11-23T14:18:22.603" v="4753" actId="114"/>
        <pc:sldMkLst>
          <pc:docMk/>
          <pc:sldMk cId="339169060" sldId="256"/>
        </pc:sldMkLst>
        <pc:spChg chg="mod">
          <ac:chgData name="Jady Stevens" userId="31e43a8869fa7f43" providerId="LiveId" clId="{758A695B-A9A9-4C16-A4FE-09AAB5AB4A9F}" dt="2025-11-23T14:18:22.603" v="4753" actId="114"/>
          <ac:spMkLst>
            <pc:docMk/>
            <pc:sldMk cId="339169060" sldId="256"/>
            <ac:spMk id="2" creationId="{DB0F58D1-1355-CBF6-D3CE-E19ACE45581F}"/>
          </ac:spMkLst>
        </pc:spChg>
        <pc:spChg chg="mod">
          <ac:chgData name="Jady Stevens" userId="31e43a8869fa7f43" providerId="LiveId" clId="{758A695B-A9A9-4C16-A4FE-09AAB5AB4A9F}" dt="2025-11-23T14:13:08.383" v="4730"/>
          <ac:spMkLst>
            <pc:docMk/>
            <pc:sldMk cId="339169060" sldId="256"/>
            <ac:spMk id="3" creationId="{0EF14BC8-729C-A1FE-035E-DCF47200B792}"/>
          </ac:spMkLst>
        </pc:spChg>
      </pc:sldChg>
      <pc:sldChg chg="addSp delSp modSp mod modShow">
        <pc:chgData name="Jady Stevens" userId="31e43a8869fa7f43" providerId="LiveId" clId="{758A695B-A9A9-4C16-A4FE-09AAB5AB4A9F}" dt="2025-11-23T00:20:25.611" v="4182" actId="729"/>
        <pc:sldMkLst>
          <pc:docMk/>
          <pc:sldMk cId="893684513" sldId="257"/>
        </pc:sldMkLst>
        <pc:spChg chg="mod">
          <ac:chgData name="Jady Stevens" userId="31e43a8869fa7f43" providerId="LiveId" clId="{758A695B-A9A9-4C16-A4FE-09AAB5AB4A9F}" dt="2025-11-21T14:23:57.444" v="1381" actId="1035"/>
          <ac:spMkLst>
            <pc:docMk/>
            <pc:sldMk cId="893684513" sldId="257"/>
            <ac:spMk id="2" creationId="{42932D87-E03A-8463-1424-38E7FF42CF58}"/>
          </ac:spMkLst>
        </pc:spChg>
        <pc:spChg chg="del mod">
          <ac:chgData name="Jady Stevens" userId="31e43a8869fa7f43" providerId="LiveId" clId="{758A695B-A9A9-4C16-A4FE-09AAB5AB4A9F}" dt="2025-11-22T23:53:35.411" v="3563" actId="478"/>
          <ac:spMkLst>
            <pc:docMk/>
            <pc:sldMk cId="893684513" sldId="257"/>
            <ac:spMk id="3" creationId="{2E7169BE-EC51-B779-14A0-D49065B33BB2}"/>
          </ac:spMkLst>
        </pc:spChg>
        <pc:spChg chg="add del mod">
          <ac:chgData name="Jady Stevens" userId="31e43a8869fa7f43" providerId="LiveId" clId="{758A695B-A9A9-4C16-A4FE-09AAB5AB4A9F}" dt="2025-11-22T23:53:07.589" v="3557" actId="478"/>
          <ac:spMkLst>
            <pc:docMk/>
            <pc:sldMk cId="893684513" sldId="257"/>
            <ac:spMk id="5" creationId="{2AAE192B-4670-820A-E9A5-70D0C62A945C}"/>
          </ac:spMkLst>
        </pc:spChg>
        <pc:spChg chg="add del mod">
          <ac:chgData name="Jady Stevens" userId="31e43a8869fa7f43" providerId="LiveId" clId="{758A695B-A9A9-4C16-A4FE-09AAB5AB4A9F}" dt="2025-11-22T23:59:28.794" v="3615" actId="20577"/>
          <ac:spMkLst>
            <pc:docMk/>
            <pc:sldMk cId="893684513" sldId="257"/>
            <ac:spMk id="8" creationId="{A6FF1311-C2E2-9031-1D2D-D77C1348ADD1}"/>
          </ac:spMkLst>
        </pc:spChg>
        <pc:picChg chg="add del mod">
          <ac:chgData name="Jady Stevens" userId="31e43a8869fa7f43" providerId="LiveId" clId="{758A695B-A9A9-4C16-A4FE-09AAB5AB4A9F}" dt="2025-11-22T23:54:04.674" v="3572" actId="478"/>
          <ac:picMkLst>
            <pc:docMk/>
            <pc:sldMk cId="893684513" sldId="257"/>
            <ac:picMk id="6" creationId="{05BB3046-B9F8-EC1B-2479-8136AFD56575}"/>
          </ac:picMkLst>
        </pc:picChg>
      </pc:sldChg>
      <pc:sldChg chg="modSp new mod setBg modAnim chgLayout">
        <pc:chgData name="Jady Stevens" userId="31e43a8869fa7f43" providerId="LiveId" clId="{758A695B-A9A9-4C16-A4FE-09AAB5AB4A9F}" dt="2025-11-23T14:15:55.861" v="4745"/>
        <pc:sldMkLst>
          <pc:docMk/>
          <pc:sldMk cId="578751384" sldId="258"/>
        </pc:sldMkLst>
        <pc:spChg chg="mod ord">
          <ac:chgData name="Jady Stevens" userId="31e43a8869fa7f43" providerId="LiveId" clId="{758A695B-A9A9-4C16-A4FE-09AAB5AB4A9F}" dt="2025-11-23T14:15:07.611" v="4738" actId="700"/>
          <ac:spMkLst>
            <pc:docMk/>
            <pc:sldMk cId="578751384" sldId="258"/>
            <ac:spMk id="2" creationId="{188496E2-A6C2-CC50-E42E-8646EA2AC4CF}"/>
          </ac:spMkLst>
        </pc:spChg>
        <pc:spChg chg="mod ord">
          <ac:chgData name="Jady Stevens" userId="31e43a8869fa7f43" providerId="LiveId" clId="{758A695B-A9A9-4C16-A4FE-09AAB5AB4A9F}" dt="2025-11-23T14:15:07.611" v="4738" actId="700"/>
          <ac:spMkLst>
            <pc:docMk/>
            <pc:sldMk cId="578751384" sldId="258"/>
            <ac:spMk id="3" creationId="{A9386EC9-8512-CB4C-3FD1-F7CBB0E5D2C4}"/>
          </ac:spMkLst>
        </pc:spChg>
      </pc:sldChg>
      <pc:sldChg chg="addSp modSp new mod addAnim delAnim modAnim">
        <pc:chgData name="Jady Stevens" userId="31e43a8869fa7f43" providerId="LiveId" clId="{758A695B-A9A9-4C16-A4FE-09AAB5AB4A9F}" dt="2025-11-23T14:17:55.205" v="4752" actId="14838"/>
        <pc:sldMkLst>
          <pc:docMk/>
          <pc:sldMk cId="2789520595" sldId="259"/>
        </pc:sldMkLst>
        <pc:spChg chg="mod">
          <ac:chgData name="Jady Stevens" userId="31e43a8869fa7f43" providerId="LiveId" clId="{758A695B-A9A9-4C16-A4FE-09AAB5AB4A9F}" dt="2025-11-23T14:13:08.383" v="4730"/>
          <ac:spMkLst>
            <pc:docMk/>
            <pc:sldMk cId="2789520595" sldId="259"/>
            <ac:spMk id="2" creationId="{6FC6EDDE-3C3D-C06D-6FF4-B803CC08C020}"/>
          </ac:spMkLst>
        </pc:spChg>
        <pc:spChg chg="mod">
          <ac:chgData name="Jady Stevens" userId="31e43a8869fa7f43" providerId="LiveId" clId="{758A695B-A9A9-4C16-A4FE-09AAB5AB4A9F}" dt="2025-11-23T14:17:55.205" v="4752" actId="14838"/>
          <ac:spMkLst>
            <pc:docMk/>
            <pc:sldMk cId="2789520595" sldId="259"/>
            <ac:spMk id="3" creationId="{C6F2BFC7-35FD-46E3-695D-BDA7ADDBEE00}"/>
          </ac:spMkLst>
        </pc:spChg>
        <pc:picChg chg="add mod">
          <ac:chgData name="Jady Stevens" userId="31e43a8869fa7f43" providerId="LiveId" clId="{758A695B-A9A9-4C16-A4FE-09AAB5AB4A9F}" dt="2025-11-22T23:21:32.838" v="3499" actId="14100"/>
          <ac:picMkLst>
            <pc:docMk/>
            <pc:sldMk cId="2789520595" sldId="259"/>
            <ac:picMk id="5" creationId="{29D6C599-1807-4DA9-0C78-D12F7724C1C5}"/>
          </ac:picMkLst>
        </pc:picChg>
      </pc:sldChg>
      <pc:sldChg chg="addSp modSp new mod addAnim delAnim modAnim">
        <pc:chgData name="Jady Stevens" userId="31e43a8869fa7f43" providerId="LiveId" clId="{758A695B-A9A9-4C16-A4FE-09AAB5AB4A9F}" dt="2025-11-23T15:00:30.120" v="4766" actId="20577"/>
        <pc:sldMkLst>
          <pc:docMk/>
          <pc:sldMk cId="147973386" sldId="260"/>
        </pc:sldMkLst>
        <pc:spChg chg="mod">
          <ac:chgData name="Jady Stevens" userId="31e43a8869fa7f43" providerId="LiveId" clId="{758A695B-A9A9-4C16-A4FE-09AAB5AB4A9F}" dt="2025-11-23T14:13:08.383" v="4730"/>
          <ac:spMkLst>
            <pc:docMk/>
            <pc:sldMk cId="147973386" sldId="260"/>
            <ac:spMk id="2" creationId="{EC226F58-EC0B-AC52-5AB4-05B12FC0217F}"/>
          </ac:spMkLst>
        </pc:spChg>
        <pc:spChg chg="mod">
          <ac:chgData name="Jady Stevens" userId="31e43a8869fa7f43" providerId="LiveId" clId="{758A695B-A9A9-4C16-A4FE-09AAB5AB4A9F}" dt="2025-11-23T15:00:30.120" v="4766" actId="20577"/>
          <ac:spMkLst>
            <pc:docMk/>
            <pc:sldMk cId="147973386" sldId="260"/>
            <ac:spMk id="3" creationId="{49E8FCB3-CBC6-047A-6ABD-D3B5C9B62908}"/>
          </ac:spMkLst>
        </pc:spChg>
        <pc:spChg chg="add mod ord">
          <ac:chgData name="Jady Stevens" userId="31e43a8869fa7f43" providerId="LiveId" clId="{758A695B-A9A9-4C16-A4FE-09AAB5AB4A9F}" dt="2025-11-23T14:16:27.245" v="4748" actId="167"/>
          <ac:spMkLst>
            <pc:docMk/>
            <pc:sldMk cId="147973386" sldId="260"/>
            <ac:spMk id="4" creationId="{D476767A-C887-A8AC-5B3E-4010BD16270E}"/>
          </ac:spMkLst>
        </pc:spChg>
        <pc:graphicFrameChg chg="add mod">
          <ac:chgData name="Jady Stevens" userId="31e43a8869fa7f43" providerId="LiveId" clId="{758A695B-A9A9-4C16-A4FE-09AAB5AB4A9F}" dt="2025-11-22T23:21:51.551" v="3500"/>
          <ac:graphicFrameMkLst>
            <pc:docMk/>
            <pc:sldMk cId="147973386" sldId="260"/>
            <ac:graphicFrameMk id="4" creationId="{16D9AB2B-2177-86AA-1338-96134A7741EC}"/>
          </ac:graphicFrameMkLst>
        </pc:graphicFrameChg>
        <pc:graphicFrameChg chg="add mod">
          <ac:chgData name="Jady Stevens" userId="31e43a8869fa7f43" providerId="LiveId" clId="{758A695B-A9A9-4C16-A4FE-09AAB5AB4A9F}" dt="2025-11-22T23:22:53.598" v="3501"/>
          <ac:graphicFrameMkLst>
            <pc:docMk/>
            <pc:sldMk cId="147973386" sldId="260"/>
            <ac:graphicFrameMk id="5" creationId="{C358C513-5FA4-3B6E-7C9A-223E88908000}"/>
          </ac:graphicFrameMkLst>
        </pc:graphicFrameChg>
        <pc:picChg chg="add mod modCrop">
          <ac:chgData name="Jady Stevens" userId="31e43a8869fa7f43" providerId="LiveId" clId="{758A695B-A9A9-4C16-A4FE-09AAB5AB4A9F}" dt="2025-11-23T03:29:40.165" v="4301" actId="1076"/>
          <ac:picMkLst>
            <pc:docMk/>
            <pc:sldMk cId="147973386" sldId="260"/>
            <ac:picMk id="6" creationId="{4E25DF16-5463-A9D7-6333-FE668F6021B6}"/>
          </ac:picMkLst>
        </pc:picChg>
      </pc:sldChg>
      <pc:sldChg chg="modSp add mod setBg addAnim delAnim modAnim">
        <pc:chgData name="Jady Stevens" userId="31e43a8869fa7f43" providerId="LiveId" clId="{758A695B-A9A9-4C16-A4FE-09AAB5AB4A9F}" dt="2025-11-23T14:15:50.279" v="4744"/>
        <pc:sldMkLst>
          <pc:docMk/>
          <pc:sldMk cId="2401609326" sldId="261"/>
        </pc:sldMkLst>
        <pc:spChg chg="mod">
          <ac:chgData name="Jady Stevens" userId="31e43a8869fa7f43" providerId="LiveId" clId="{758A695B-A9A9-4C16-A4FE-09AAB5AB4A9F}" dt="2025-11-23T14:13:08.383" v="4730"/>
          <ac:spMkLst>
            <pc:docMk/>
            <pc:sldMk cId="2401609326" sldId="261"/>
            <ac:spMk id="2" creationId="{0267BC3B-9BC1-3874-4390-15980F48BFBD}"/>
          </ac:spMkLst>
        </pc:spChg>
        <pc:spChg chg="mod">
          <ac:chgData name="Jady Stevens" userId="31e43a8869fa7f43" providerId="LiveId" clId="{758A695B-A9A9-4C16-A4FE-09AAB5AB4A9F}" dt="2025-11-23T03:03:45.824" v="4233" actId="6549"/>
          <ac:spMkLst>
            <pc:docMk/>
            <pc:sldMk cId="2401609326" sldId="261"/>
            <ac:spMk id="3" creationId="{79112730-1CE2-C7A2-2E37-EF9E6FF16E32}"/>
          </ac:spMkLst>
        </pc:spChg>
      </pc:sldChg>
      <pc:sldChg chg="modSp add mod setBg modAnim">
        <pc:chgData name="Jady Stevens" userId="31e43a8869fa7f43" providerId="LiveId" clId="{758A695B-A9A9-4C16-A4FE-09AAB5AB4A9F}" dt="2025-11-23T14:15:43.987" v="4743"/>
        <pc:sldMkLst>
          <pc:docMk/>
          <pc:sldMk cId="3447394423" sldId="262"/>
        </pc:sldMkLst>
        <pc:spChg chg="mod">
          <ac:chgData name="Jady Stevens" userId="31e43a8869fa7f43" providerId="LiveId" clId="{758A695B-A9A9-4C16-A4FE-09AAB5AB4A9F}" dt="2025-11-23T14:13:08.383" v="4730"/>
          <ac:spMkLst>
            <pc:docMk/>
            <pc:sldMk cId="3447394423" sldId="262"/>
            <ac:spMk id="2" creationId="{84779426-2B5F-224C-F1F0-2C42DBFE45DF}"/>
          </ac:spMkLst>
        </pc:spChg>
        <pc:spChg chg="mod">
          <ac:chgData name="Jady Stevens" userId="31e43a8869fa7f43" providerId="LiveId" clId="{758A695B-A9A9-4C16-A4FE-09AAB5AB4A9F}" dt="2025-11-23T03:35:36.387" v="4444" actId="113"/>
          <ac:spMkLst>
            <pc:docMk/>
            <pc:sldMk cId="3447394423" sldId="262"/>
            <ac:spMk id="3" creationId="{11AEDC29-02D8-F6DC-098B-A114EA78475E}"/>
          </ac:spMkLst>
        </pc:spChg>
      </pc:sldChg>
      <pc:sldChg chg="delSp modSp add mod addAnim delAnim modAnim">
        <pc:chgData name="Jady Stevens" userId="31e43a8869fa7f43" providerId="LiveId" clId="{758A695B-A9A9-4C16-A4FE-09AAB5AB4A9F}" dt="2025-11-23T14:19:28.148" v="4762"/>
        <pc:sldMkLst>
          <pc:docMk/>
          <pc:sldMk cId="2030009732" sldId="263"/>
        </pc:sldMkLst>
        <pc:spChg chg="mod">
          <ac:chgData name="Jady Stevens" userId="31e43a8869fa7f43" providerId="LiveId" clId="{758A695B-A9A9-4C16-A4FE-09AAB5AB4A9F}" dt="2025-11-23T14:19:20.188" v="4759" actId="20577"/>
          <ac:spMkLst>
            <pc:docMk/>
            <pc:sldMk cId="2030009732" sldId="263"/>
            <ac:spMk id="3" creationId="{932971F2-2AD8-D438-CCF4-8948BF20C5D7}"/>
          </ac:spMkLst>
        </pc:spChg>
        <pc:spChg chg="del mod">
          <ac:chgData name="Jady Stevens" userId="31e43a8869fa7f43" providerId="LiveId" clId="{758A695B-A9A9-4C16-A4FE-09AAB5AB4A9F}" dt="2025-11-23T14:19:28.148" v="4762"/>
          <ac:spMkLst>
            <pc:docMk/>
            <pc:sldMk cId="2030009732" sldId="263"/>
            <ac:spMk id="5" creationId="{2E5576D1-1D54-6AD1-6D5A-20373303A997}"/>
          </ac:spMkLst>
        </pc:spChg>
      </pc:sldChg>
      <pc:sldChg chg="modSp add mod modShow">
        <pc:chgData name="Jady Stevens" userId="31e43a8869fa7f43" providerId="LiveId" clId="{758A695B-A9A9-4C16-A4FE-09AAB5AB4A9F}" dt="2025-11-23T14:13:08.383" v="4730"/>
        <pc:sldMkLst>
          <pc:docMk/>
          <pc:sldMk cId="1903274746" sldId="264"/>
        </pc:sldMkLst>
        <pc:spChg chg="mod">
          <ac:chgData name="Jady Stevens" userId="31e43a8869fa7f43" providerId="LiveId" clId="{758A695B-A9A9-4C16-A4FE-09AAB5AB4A9F}" dt="2025-11-23T14:13:08.383" v="4730"/>
          <ac:spMkLst>
            <pc:docMk/>
            <pc:sldMk cId="1903274746" sldId="264"/>
            <ac:spMk id="8" creationId="{58BCE68A-5808-3B9C-4D6E-F6911E89456A}"/>
          </ac:spMkLst>
        </pc:spChg>
      </pc:sldChg>
      <pc:sldChg chg="modSp add mod ord">
        <pc:chgData name="Jady Stevens" userId="31e43a8869fa7f43" providerId="LiveId" clId="{758A695B-A9A9-4C16-A4FE-09AAB5AB4A9F}" dt="2025-11-23T14:19:14.613" v="4758"/>
        <pc:sldMkLst>
          <pc:docMk/>
          <pc:sldMk cId="1943351023" sldId="265"/>
        </pc:sldMkLst>
        <pc:spChg chg="mod">
          <ac:chgData name="Jady Stevens" userId="31e43a8869fa7f43" providerId="LiveId" clId="{758A695B-A9A9-4C16-A4FE-09AAB5AB4A9F}" dt="2025-11-23T14:13:08.383" v="4730"/>
          <ac:spMkLst>
            <pc:docMk/>
            <pc:sldMk cId="1943351023" sldId="265"/>
            <ac:spMk id="8" creationId="{22D8D5D7-6BAD-11C6-657D-2024D833F2C8}"/>
          </ac:spMkLst>
        </pc:spChg>
      </pc:sldChg>
      <pc:sldChg chg="add">
        <pc:chgData name="Jady Stevens" userId="31e43a8869fa7f43" providerId="LiveId" clId="{758A695B-A9A9-4C16-A4FE-09AAB5AB4A9F}" dt="2025-11-23T14:19:12.469" v="4756" actId="2890"/>
        <pc:sldMkLst>
          <pc:docMk/>
          <pc:sldMk cId="873546014" sldId="266"/>
        </pc:sldMkLst>
      </pc:sldChg>
      <pc:sldMasterChg chg="modSp setBg">
        <pc:chgData name="Jady Stevens" userId="31e43a8869fa7f43" providerId="LiveId" clId="{758A695B-A9A9-4C16-A4FE-09AAB5AB4A9F}" dt="2025-11-23T14:16:45.783" v="4749"/>
        <pc:sldMasterMkLst>
          <pc:docMk/>
          <pc:sldMasterMk cId="2835871473" sldId="2147483648"/>
        </pc:sldMasterMkLst>
        <pc:spChg chg="mod">
          <ac:chgData name="Jady Stevens" userId="31e43a8869fa7f43" providerId="LiveId" clId="{758A695B-A9A9-4C16-A4FE-09AAB5AB4A9F}" dt="2025-11-23T14:14:30.927" v="4732" actId="207"/>
          <ac:spMkLst>
            <pc:docMk/>
            <pc:sldMasterMk cId="2835871473" sldId="2147483648"/>
            <ac:spMk id="2" creationId="{28E07E3F-01C2-A3FA-8CCB-916160DB2646}"/>
          </ac:spMkLst>
        </pc:spChg>
        <pc:spChg chg="mod">
          <ac:chgData name="Jady Stevens" userId="31e43a8869fa7f43" providerId="LiveId" clId="{758A695B-A9A9-4C16-A4FE-09AAB5AB4A9F}" dt="2025-11-23T14:14:37.164" v="4733" actId="207"/>
          <ac:spMkLst>
            <pc:docMk/>
            <pc:sldMasterMk cId="2835871473" sldId="2147483648"/>
            <ac:spMk id="3" creationId="{AF7E4808-5AB4-7DC0-622C-440F797FA518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BB6C8-DF02-AAC9-5129-84C61BA00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287DC4-84C7-1BAA-6A80-F2C5A3E81B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DD102-E533-A022-68E7-E923B1C77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3176C-944C-E5FC-A2C0-029F10977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FE4F2-67B2-F4AD-FD41-8C94C7BB3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5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532B1-EC28-B3DB-4964-46F518CBB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2336C5-14F9-22EA-CC1C-25C3C1391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23E61-6631-0B5C-8672-24B955C6F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686B0-7ACA-1C43-D744-95817C039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BB608-BA0A-C447-E7BA-44E2F5C5F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5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A5A935-B352-1C5B-FBEC-762335B073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F8625A-957F-7075-B47E-FE073ECC2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5E629-735F-EAC9-0497-D2AE4FDDF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4690BE-77ED-1A48-581D-2AC92A7FA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126F7-E530-86C9-E397-0241287A2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6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B116C-B0B7-61BE-B441-ADA06C3EE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5FE6C-5C74-9DB8-D152-B09CE90E6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DCB53-EDBA-2C4C-9B6B-075042B6D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A6EAD-7FBA-0408-6F37-D3C3FAC3B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52214-9D0D-C399-79D8-0CF423A0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7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05A55-529A-B239-335E-F3412191F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C159C-D0D9-6A7B-DAAB-3F818232A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389C4-E181-0892-16D9-979A76D07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FE26B-6BCA-DBE6-FFD3-B59841268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18984-95DE-A190-E43E-C168AECF1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61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E1257-ACA6-9153-A7D7-9DA662AF5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1B249-8CE5-E861-FF03-E4C888AA39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3B4B76-A029-3AC5-E79E-23B23D58A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D0E67F-CEE5-21A6-7ECF-EEE488E6D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1062F-7B76-E931-7646-5F995D0C6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90639-61EB-34F4-211A-39E11AF7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15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3550C-6064-01CB-AED0-31A045A3E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EAD89-4902-0EAC-6801-744EF4302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4A0821-7D48-A523-ACC0-495FBDDD12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FA8F6D-2419-D34E-DA83-9A66A59A39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EAFE2D-714B-A1E7-DB41-C288F7B24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24E6C3-FBEF-AA72-F9B7-F2295C8EC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38F566-FAAE-E0B2-20A1-1A55E45D2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4F206-8D3A-02EE-A91E-7FFD0F4C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67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FF871-3116-B649-5D24-C6E5E690E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E386F9-B384-F001-E457-9DB619421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DC1699-0E6C-3E9E-6E24-3C420B5B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832158-9BBD-439B-46D5-A137D2551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185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C2C736-DB9D-A9FE-05C0-48CBC083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394F70-F75F-BAF7-99CA-BEE82CFED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599F1-FA09-94E3-3584-52071F352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5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4E6FC-FE93-D385-63A4-52344AF61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103E1-82D0-3475-EA26-885332D06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6D9840-00D4-8484-3F7E-8A2B5AC06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59D2B-1FA3-1B4C-7344-28AAF062D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1A794-EF10-3EC2-4C1F-995D3540C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B21FE-3DBC-A306-3A37-34A4C92B3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2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B45FF-28F6-9795-D1C1-47E15F22A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73D87D-05A9-D779-39EC-802BFDFA1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5FC5BC-D628-1B2E-9D7F-5A5302BEF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569C9-79C0-415C-B2CA-3898A4E87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6A37D4-8D49-97A3-A9AE-A9B56434B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20605-11B2-3FC7-C78F-43E8185C1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3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E07E3F-01C2-A3FA-8CCB-916160DB2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7E4808-5AB4-7DC0-622C-440F797FA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7FC78-50CE-752D-0281-3CDA7DD6A0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7E2AFB-33FA-43F1-897A-164FDC46CC0D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E725E-72A6-26CE-2526-DB87E6AA0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D261E-CBFD-77D8-9696-28F02A79FE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02E67D-2A12-4BC2-B5C6-1D82FDDB5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7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58D1-1355-CBF6-D3CE-E19ACE4558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/>
              <a:t>Written in Blood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14BC8-729C-A1FE-035E-DCF47200B7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9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EDDE-3C3D-C06D-6FF4-B803CC08C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385"/>
            <a:ext cx="10515600" cy="62928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What’s the Point?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2BFC7-35FD-46E3-695D-BDA7ADDBE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90" y="925830"/>
            <a:ext cx="4431030" cy="5771197"/>
          </a:xfrm>
        </p:spPr>
        <p:txBody>
          <a:bodyPr>
            <a:normAutofit/>
          </a:bodyPr>
          <a:lstStyle/>
          <a:p>
            <a:r>
              <a:rPr lang="en-US" dirty="0"/>
              <a:t>118 out of 260 chapters refer to Jesus’ suffering</a:t>
            </a:r>
          </a:p>
          <a:p>
            <a:r>
              <a:rPr lang="en-US" dirty="0"/>
              <a:t>At ~1 chapter per page, </a:t>
            </a:r>
            <a:r>
              <a:rPr lang="en-US" b="1" dirty="0"/>
              <a:t>a</a:t>
            </a:r>
            <a:r>
              <a:rPr lang="en-US" b="1" i="1" dirty="0"/>
              <a:t>lmost every opening of your Bible refers to the suffering of Jesus</a:t>
            </a:r>
          </a:p>
          <a:p>
            <a:endParaRPr lang="en-US" i="1" dirty="0"/>
          </a:p>
          <a:p>
            <a:r>
              <a:rPr lang="en-US" b="1" dirty="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pages of the New Testament are written with the blood of Jesus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D6C599-1807-4DA9-0C78-D12F7724C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17720" y="913044"/>
            <a:ext cx="7387590" cy="577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52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476767A-C887-A8AC-5B3E-4010BD16270E}"/>
              </a:ext>
            </a:extLst>
          </p:cNvPr>
          <p:cNvSpPr/>
          <p:nvPr/>
        </p:nvSpPr>
        <p:spPr>
          <a:xfrm>
            <a:off x="838200" y="5566410"/>
            <a:ext cx="982599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26F58-EC0B-AC52-5AB4-05B12FC02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822"/>
            <a:ext cx="10515600" cy="61341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/>
              <a:t>Written in Blood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8FCB3-CBC6-047A-6ABD-D3B5C9B62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7233"/>
            <a:ext cx="10515600" cy="506349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Three observations:</a:t>
            </a:r>
          </a:p>
          <a:p>
            <a:r>
              <a:rPr lang="en-US" dirty="0"/>
              <a:t>Jesus did not simply die, He </a:t>
            </a:r>
            <a:r>
              <a:rPr lang="en-US" i="1" dirty="0"/>
              <a:t>suffered</a:t>
            </a:r>
          </a:p>
          <a:p>
            <a:pPr lvl="1"/>
            <a:r>
              <a:rPr lang="en-US" dirty="0"/>
              <a:t>He </a:t>
            </a:r>
            <a:r>
              <a:rPr lang="en-US" i="1" dirty="0"/>
              <a:t>suffered</a:t>
            </a:r>
            <a:r>
              <a:rPr lang="en-US" dirty="0"/>
              <a:t> physically (Mt 26:67; 27:26, 30; Jn 19:17-18)</a:t>
            </a:r>
          </a:p>
          <a:p>
            <a:pPr lvl="1"/>
            <a:r>
              <a:rPr lang="en-US" dirty="0"/>
              <a:t>He </a:t>
            </a:r>
            <a:r>
              <a:rPr lang="en-US" i="1" dirty="0"/>
              <a:t>suffered</a:t>
            </a:r>
            <a:r>
              <a:rPr lang="en-US" dirty="0"/>
              <a:t> emotionally (</a:t>
            </a:r>
            <a:r>
              <a:rPr lang="en-US"/>
              <a:t>Mt 26:31, </a:t>
            </a:r>
            <a:r>
              <a:rPr lang="en-US" dirty="0"/>
              <a:t>38; 27:46)</a:t>
            </a:r>
          </a:p>
          <a:p>
            <a:pPr lvl="1"/>
            <a:r>
              <a:rPr lang="en-US" dirty="0"/>
              <a:t>He </a:t>
            </a:r>
            <a:r>
              <a:rPr lang="en-US" i="1" dirty="0"/>
              <a:t>suffered</a:t>
            </a:r>
            <a:r>
              <a:rPr lang="en-US" dirty="0"/>
              <a:t> shame and reproach (Mt 26:68; 27:1-2, 27-31; Heb 12:2)</a:t>
            </a:r>
          </a:p>
          <a:p>
            <a:r>
              <a:rPr lang="en-US" dirty="0"/>
              <a:t>Jesus’ suffering has implications for us, beyond the redemption it provides</a:t>
            </a:r>
          </a:p>
          <a:p>
            <a:pPr lvl="1"/>
            <a:r>
              <a:rPr lang="en-US" dirty="0"/>
              <a:t>We must suffer </a:t>
            </a:r>
            <a:r>
              <a:rPr lang="en-US" u="sng" dirty="0"/>
              <a:t>for Him</a:t>
            </a:r>
            <a:r>
              <a:rPr lang="en-US" dirty="0"/>
              <a:t>, in his name (1 Thess 1:6)</a:t>
            </a:r>
          </a:p>
          <a:p>
            <a:pPr lvl="1"/>
            <a:r>
              <a:rPr lang="en-US" dirty="0"/>
              <a:t>We must </a:t>
            </a:r>
            <a:r>
              <a:rPr lang="en-US" u="sng" dirty="0"/>
              <a:t>die to sin</a:t>
            </a:r>
            <a:r>
              <a:rPr lang="en-US" dirty="0"/>
              <a:t> (Rom 6)</a:t>
            </a:r>
          </a:p>
          <a:p>
            <a:pPr lvl="1"/>
            <a:r>
              <a:rPr lang="en-US" dirty="0"/>
              <a:t>We must </a:t>
            </a:r>
            <a:r>
              <a:rPr lang="en-US" u="sng" dirty="0"/>
              <a:t>suffer for the good of others</a:t>
            </a:r>
            <a:r>
              <a:rPr lang="en-US" dirty="0"/>
              <a:t> like he did (</a:t>
            </a:r>
            <a:r>
              <a:rPr lang="en-US" dirty="0" err="1"/>
              <a:t>Php</a:t>
            </a:r>
            <a:r>
              <a:rPr lang="en-US" dirty="0"/>
              <a:t> 2:4, 8)</a:t>
            </a:r>
          </a:p>
          <a:p>
            <a:r>
              <a:rPr lang="en-US" dirty="0"/>
              <a:t>Jesus could not have been raised unless He died</a:t>
            </a:r>
          </a:p>
          <a:p>
            <a:pPr lvl="1"/>
            <a:r>
              <a:rPr lang="en-US" dirty="0"/>
              <a:t>Acts has 35 references to death, 34 references to resurrection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25DF16-5463-A9D7-6333-FE668F6021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9"/>
          <a:stretch>
            <a:fillRect/>
          </a:stretch>
        </p:blipFill>
        <p:spPr>
          <a:xfrm>
            <a:off x="838200" y="5574347"/>
            <a:ext cx="9819512" cy="91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73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32D87-E03A-8463-1424-38E7FF42C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743585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Jesus’ Suffering in the New Testament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6FF1311-C2E2-9031-1D2D-D77C1348A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" y="891540"/>
            <a:ext cx="11795760" cy="5818505"/>
          </a:xfrm>
        </p:spPr>
        <p:txBody>
          <a:bodyPr numCol="6" spcCol="182880">
            <a:normAutofit fontScale="47500" lnSpcReduction="20000"/>
          </a:bodyPr>
          <a:lstStyle/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12:40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16:4, 21, 24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17:12, 22-23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20:18-19, 22-28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21:38-39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23:31-32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26:2-5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26:12-13, 24-28, 31, 35, 38-42, 59, 66-68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27:1-8, 20-50, 58-68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Matthew 28:1-7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Mark 8:31-34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Mark 9:12, 31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Mark 10:33-34, 38-39, 45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Mark 12:7-8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Mark 14:1, 8-9, 22-24, 27, 34-36, 46, 49, 55, 64-65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Mark 15:1, 13-37, 43-47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Mark 16:1-8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Luke 9:22-23, 31, 44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Luke 13:33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Luke 14:27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Luke 17:25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Luke 18:31-33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Luke 20:14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Luke 22:15, 19-22, 42-44, 54, 63-64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Luke 23:15, 21-25, 36, 40-46, 52-55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Luke 24:7, 20, 26, 39-40, 46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3:14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5:18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6:41, 48, 50-58, 64, 70-71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7:1, 19-20, 25, 30, 32-36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8:28, 37, 40, 59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10:11, 15-18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 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11:8, 16, 50-53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12:4-7, 24, 27, 32-34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13:33, 36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16:16-20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18:11-12, 14, 22-24, 31-32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19:1-7, 10-11, 15-20, 23-25, 28-42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20:1-9, 11-15, 25-27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John 21:14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1:3, 16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2:23-24, 31, 36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3:13-19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4:10, 27-28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5:28, 30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7:52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8:32-33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10:39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13:28-29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17:3, 32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20:28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25:19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Acts 26:23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1:4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3:24-25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4:24-25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5:6-10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5:18-19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6:3-13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7:4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8:11, 17, 32-34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14:9, 15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Romans 15:3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Corinthians 1:13, 17-18, 23-24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Corinthians 2:2, 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Corinthians 6:14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Corinthians 8:11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Corinthians 10:16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Corinthians 11:24-27, 29, 31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Corinthians 15:3-4, 12-17, 20-23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2 Corinthians 1:5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2 Corinthians 4:10, 14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2 Corinthians 5:14-15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2 Corinthians 13:4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Galatians 1:1, 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Galatians 2:20-21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Galatians 3:1, 13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Galatians 5:11, 24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Galatians 6:14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Ephesians 1:7, 20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Ephesians 2:13-16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Philippians 2:8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Philippians 3:10, 18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Colossians 1:20, 24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Colossians 2:12-14, 20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Colossians 3:3, 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Thessalonians 1:6, 10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Thessalonians 2:15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Thessalonians 4:14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Thessalonians 5:10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Timothy 2:6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2 Timothy 1:10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2 Timothy 2:8, 11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Titus 2:14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Hebrews 1:3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Hebrews 2:9-10, 14, 18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Hebrews 5:7-8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Hebrews 6:6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Hebrews 7:27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Hebrews 9:12, 14-16, 23, 25-28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Hebrews 10:5, 7, 10, 12, 14, 19-20, 22, 26, 29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Hebrews 12:2, 3, 24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Hebrews 13:12, 13, 20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Peter 1:2-3, 11, 18-19, 21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Peter 2:21-24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Peter 3:17-18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Peter 4:1, 13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Peter 5:1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John 1:7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John 2:2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John 3:16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1 John 4:10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Revelation 1:5, 7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Revelation 2:8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Revelation 5:6, 9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Revelation 7:14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Revelation 11:8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Revelation 12:11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Revelation 13:8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Revelation 19:13</a:t>
            </a:r>
          </a:p>
          <a:p>
            <a:pPr marL="0" indent="-91440"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684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A476F28-3186-40FF-94AF-FE023F21B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7E4C8-044E-52A5-CDB2-3320A2F70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743585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Jesus’ Suffering in the New Testament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8BCE68A-5808-3B9C-4D6E-F6911E894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" y="891540"/>
            <a:ext cx="11795760" cy="5818505"/>
          </a:xfrm>
        </p:spPr>
        <p:txBody>
          <a:bodyPr numCol="6" spcCol="182880"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Matthew</a:t>
            </a:r>
            <a:r>
              <a:rPr lang="en-US" dirty="0"/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12:40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16:4, 21, 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17:12, 22-23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20:18-19, 22-28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21:38-39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23:31-32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26:2-5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26:12-13, 24-28, 31, 35, 38-42, 59, 66-68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27:1-8, 20-50, 58-68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28:1-7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Mark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8:31-34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9:12, 31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10:33-34, 38-39, 45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12:7-8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14:1, 8-9, 22-24, 27, 34-36, 46, 49, 55, 64-65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15:1, 13-37, 43-47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16:1-8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Luke</a:t>
            </a:r>
            <a:r>
              <a:rPr lang="en-US" dirty="0"/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9:22-23, 31, 44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13:33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14:27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17:25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18:31-33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20:14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22:15, 19-22, 42-44, 54, 63-64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23:15, 21-25, 36, 40-46, 52-55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24:7, 20, 26, 39-40, 46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John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3:14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5:18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6:41, 48, 50-58, 64, 70-71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7:1, 19-20, 25, 30, 32-36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8:28, 37, 40, 59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10:11, 15-18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 11:8, 16, 50-53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12:4-7, 24, 27, 32-34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13:33, 36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16:16-20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18:11-12, 14, 22-24, 31-32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19:1-7, 10-11, 15-20, 23-25, 28-42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20:1-9, 11-15, 25-27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21:14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Acts</a:t>
            </a:r>
            <a:r>
              <a:rPr lang="en-US" dirty="0"/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1:3, 16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2:23-24, 31, 36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3:13-19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4:10, 27-28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5:28, 30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7:52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8:32-33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10:39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13:28-29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17:3, 32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20:28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25:19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26:23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Romans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3:24-25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4:24-25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5:6-10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5:18-19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6:3-13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7:4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8:11, 17, 32-34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14:9, 15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15:3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1 Corinthians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1:13, 17-18, 23-24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2:2, 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6:14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8:11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10:16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11:24-27, 29, 31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15:3-4, 12-17, 20-23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2 Corinthians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4:10, 14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5:14-15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13:4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Galatians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1:1, 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2:20-21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3:1, 13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5:11, 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6:14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Ephesians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1:7, 20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2:13-16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Philippians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3:10, 18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Colossians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1:20, 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2:12-14, 20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3:3, 5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1 Thessalonians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1:6, 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2:15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4:14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1 Timothy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2:6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2 Timothy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1:10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2:8, 11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Titus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2:14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Hebrews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2:9-10, 14, 18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5:7-8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6:6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7:27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9:12, 14-16, 23, 25-28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10:5, 7, 10, 12, 14, 19-20, 22, 26, 29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12:2, 3, 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13:12, 13, 20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1 Peter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1:2-3, 11, 18-19, 21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2:21-24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3:17-18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4:1, 13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5:1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1 John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3:16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4:10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Revelation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1:5, 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5:6, 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7:14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11:8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12:11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13:8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19:13</a:t>
            </a:r>
          </a:p>
        </p:txBody>
      </p:sp>
    </p:spTree>
    <p:extLst>
      <p:ext uri="{BB962C8B-B14F-4D97-AF65-F5344CB8AC3E}">
        <p14:creationId xmlns:p14="http://schemas.microsoft.com/office/powerpoint/2010/main" val="1903274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234DC-A8B9-831F-2807-564D90CF6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EBF7B-2790-C25A-9E5B-44628C7B8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743585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Jesus’ Suffering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971F2-2AD8-D438-CCF4-8948BF20C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992504"/>
            <a:ext cx="5695950" cy="5145405"/>
          </a:xfrm>
        </p:spPr>
        <p:txBody>
          <a:bodyPr>
            <a:normAutofit/>
          </a:bodyPr>
          <a:lstStyle/>
          <a:p>
            <a:r>
              <a:rPr lang="en-US" sz="2500" dirty="0"/>
              <a:t>Counting only direct references, either literal or figurative</a:t>
            </a:r>
          </a:p>
          <a:p>
            <a:pPr lvl="1"/>
            <a:r>
              <a:rPr lang="en-US" sz="2100" dirty="0"/>
              <a:t>Death, burial, physical abuse before the cross, verbal abuse on the cross, plotting to kill him</a:t>
            </a:r>
          </a:p>
          <a:p>
            <a:pPr lvl="1"/>
            <a:r>
              <a:rPr lang="en-US" sz="2100" dirty="0"/>
              <a:t>Not generally including references to betrayal, arrest, indirect or secondary implications</a:t>
            </a:r>
            <a:endParaRPr lang="en-US" sz="2500" dirty="0"/>
          </a:p>
          <a:p>
            <a:pPr lvl="1"/>
            <a:r>
              <a:rPr lang="en-US" sz="2100" dirty="0"/>
              <a:t>Examples</a:t>
            </a:r>
          </a:p>
          <a:p>
            <a:pPr lvl="2"/>
            <a:r>
              <a:rPr lang="en-US" sz="1700" dirty="0"/>
              <a:t>Included Matthew 20:22-23</a:t>
            </a:r>
          </a:p>
          <a:p>
            <a:pPr lvl="2"/>
            <a:r>
              <a:rPr lang="en-US" sz="1700" dirty="0"/>
              <a:t>Excluded Matthew 1:21</a:t>
            </a:r>
          </a:p>
          <a:p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030009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3F9C8-E25A-0B3C-F17B-DC207DE61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E81F9-475C-6E6A-9D15-EB982AD30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743585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Jesus’ Suffering in the New Testament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2D8D5D7-6BAD-11C6-657D-2024D833F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" y="891540"/>
            <a:ext cx="11795760" cy="5818505"/>
          </a:xfrm>
        </p:spPr>
        <p:txBody>
          <a:bodyPr numCol="5" spcCol="457200">
            <a:normAutofit fontScale="5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Matthew</a:t>
            </a:r>
            <a:r>
              <a:rPr lang="en-US" dirty="0"/>
              <a:t>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12:40 </a:t>
            </a:r>
            <a:r>
              <a:rPr lang="en-US" b="1" dirty="0"/>
              <a:t>· </a:t>
            </a:r>
            <a:r>
              <a:rPr lang="en-US" dirty="0"/>
              <a:t>16:4, 21, 24 </a:t>
            </a:r>
            <a:r>
              <a:rPr lang="en-US" b="1" dirty="0"/>
              <a:t>· </a:t>
            </a:r>
            <a:r>
              <a:rPr lang="en-US" dirty="0"/>
              <a:t> 17:12, 22-23 </a:t>
            </a:r>
            <a:r>
              <a:rPr lang="en-US" b="1" dirty="0"/>
              <a:t>· </a:t>
            </a:r>
            <a:r>
              <a:rPr lang="en-US" dirty="0"/>
              <a:t>20:18-19, 22-28 </a:t>
            </a:r>
            <a:r>
              <a:rPr lang="en-US" b="1" dirty="0"/>
              <a:t>· </a:t>
            </a:r>
            <a:r>
              <a:rPr lang="en-US" dirty="0"/>
              <a:t>21:38-39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23:31-32 </a:t>
            </a:r>
            <a:r>
              <a:rPr lang="en-US" b="1" dirty="0"/>
              <a:t>· </a:t>
            </a:r>
            <a:r>
              <a:rPr lang="en-US" dirty="0"/>
              <a:t>26:2-5 </a:t>
            </a:r>
            <a:r>
              <a:rPr lang="en-US" b="1" dirty="0"/>
              <a:t>· </a:t>
            </a:r>
            <a:r>
              <a:rPr lang="en-US" dirty="0"/>
              <a:t>26:12-13, 24-28, 31, 35, 38-42, 59, 66-68 </a:t>
            </a:r>
            <a:r>
              <a:rPr lang="en-US" b="1" dirty="0"/>
              <a:t>· </a:t>
            </a:r>
            <a:r>
              <a:rPr lang="en-US" dirty="0"/>
              <a:t>27:1-8, 20-50, 58-68 </a:t>
            </a:r>
            <a:r>
              <a:rPr lang="en-US" b="1" dirty="0"/>
              <a:t>· </a:t>
            </a:r>
            <a:r>
              <a:rPr lang="en-US" dirty="0"/>
              <a:t>28:1-7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Mark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8:31-34 </a:t>
            </a:r>
            <a:r>
              <a:rPr lang="en-US" b="1" dirty="0"/>
              <a:t>· </a:t>
            </a:r>
            <a:r>
              <a:rPr lang="en-US" dirty="0"/>
              <a:t>9:12, 31 </a:t>
            </a:r>
            <a:r>
              <a:rPr lang="en-US" b="1" dirty="0"/>
              <a:t>· </a:t>
            </a:r>
            <a:r>
              <a:rPr lang="en-US" dirty="0"/>
              <a:t>10:33-34, 38-39, 45 </a:t>
            </a:r>
            <a:r>
              <a:rPr lang="en-US" b="1" dirty="0"/>
              <a:t>· </a:t>
            </a:r>
            <a:r>
              <a:rPr lang="en-US" dirty="0"/>
              <a:t>12:7-8 </a:t>
            </a:r>
            <a:r>
              <a:rPr lang="en-US" b="1" dirty="0"/>
              <a:t>· </a:t>
            </a:r>
            <a:r>
              <a:rPr lang="en-US" dirty="0"/>
              <a:t>14:1, 8-9, 22-24, 27, 34-36, 46, 49, 55, 64-65 </a:t>
            </a:r>
            <a:r>
              <a:rPr lang="en-US" b="1" dirty="0"/>
              <a:t>· </a:t>
            </a:r>
            <a:r>
              <a:rPr lang="en-US" dirty="0"/>
              <a:t>15:1, 13-37, 43-47 </a:t>
            </a:r>
            <a:r>
              <a:rPr lang="en-US" b="1" dirty="0"/>
              <a:t>· </a:t>
            </a:r>
            <a:r>
              <a:rPr lang="en-US" dirty="0"/>
              <a:t>16:1-8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Luke</a:t>
            </a:r>
            <a:r>
              <a:rPr lang="en-US" dirty="0"/>
              <a:t>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9:22-23, 31, 44 </a:t>
            </a:r>
            <a:r>
              <a:rPr lang="en-US" b="1" dirty="0"/>
              <a:t>· </a:t>
            </a:r>
            <a:r>
              <a:rPr lang="en-US" dirty="0"/>
              <a:t>13:33 </a:t>
            </a:r>
            <a:r>
              <a:rPr lang="en-US" b="1" dirty="0"/>
              <a:t>· </a:t>
            </a:r>
            <a:r>
              <a:rPr lang="en-US" dirty="0"/>
              <a:t>14:27 </a:t>
            </a:r>
            <a:r>
              <a:rPr lang="en-US" b="1" dirty="0"/>
              <a:t>· </a:t>
            </a:r>
            <a:r>
              <a:rPr lang="en-US" dirty="0"/>
              <a:t>17:25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18:31-33 </a:t>
            </a:r>
            <a:r>
              <a:rPr lang="en-US" b="1" dirty="0"/>
              <a:t>· </a:t>
            </a:r>
            <a:r>
              <a:rPr lang="en-US" dirty="0"/>
              <a:t>20:14 </a:t>
            </a:r>
            <a:r>
              <a:rPr lang="en-US" b="1" dirty="0"/>
              <a:t>· </a:t>
            </a:r>
            <a:r>
              <a:rPr lang="en-US" dirty="0"/>
              <a:t>22:15, 19-22, 42-44, 54, 63-64 </a:t>
            </a:r>
            <a:r>
              <a:rPr lang="en-US" b="1" dirty="0"/>
              <a:t>· </a:t>
            </a:r>
            <a:r>
              <a:rPr lang="en-US" dirty="0"/>
              <a:t>23:15, 21-25, 36, 40-46, 52-55 </a:t>
            </a:r>
            <a:r>
              <a:rPr lang="en-US" b="1" dirty="0"/>
              <a:t>· </a:t>
            </a:r>
            <a:r>
              <a:rPr lang="en-US" dirty="0"/>
              <a:t>24:7, 20, 26, 39-40, 46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John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3:14 </a:t>
            </a:r>
            <a:r>
              <a:rPr lang="en-US" b="1" dirty="0"/>
              <a:t>· </a:t>
            </a:r>
            <a:r>
              <a:rPr lang="en-US" dirty="0"/>
              <a:t>5:18 </a:t>
            </a:r>
            <a:r>
              <a:rPr lang="en-US" b="1" dirty="0"/>
              <a:t>· </a:t>
            </a:r>
            <a:r>
              <a:rPr lang="en-US" dirty="0"/>
              <a:t>6:41, 48, 50-58, 64, 70-71 </a:t>
            </a:r>
            <a:r>
              <a:rPr lang="en-US" b="1" dirty="0"/>
              <a:t>· </a:t>
            </a:r>
            <a:r>
              <a:rPr lang="en-US" dirty="0"/>
              <a:t>7:1, 19-20, 25, 30, 32-36 </a:t>
            </a:r>
            <a:r>
              <a:rPr lang="en-US" b="1" dirty="0"/>
              <a:t>· </a:t>
            </a:r>
            <a:r>
              <a:rPr lang="en-US" dirty="0"/>
              <a:t>8:28, 37, 40, 59 </a:t>
            </a:r>
            <a:r>
              <a:rPr lang="en-US" b="1" dirty="0"/>
              <a:t>· </a:t>
            </a:r>
            <a:r>
              <a:rPr lang="en-US" dirty="0"/>
              <a:t>10:11, 15-18 </a:t>
            </a:r>
            <a:r>
              <a:rPr lang="en-US" b="1" dirty="0"/>
              <a:t>· </a:t>
            </a:r>
            <a:r>
              <a:rPr lang="en-US" dirty="0"/>
              <a:t> 11:8, 16, 50-53 </a:t>
            </a:r>
            <a:r>
              <a:rPr lang="en-US" b="1" dirty="0"/>
              <a:t>· </a:t>
            </a:r>
            <a:r>
              <a:rPr lang="en-US" dirty="0"/>
              <a:t>12:4-7, 24, 27, 32-34 </a:t>
            </a:r>
            <a:r>
              <a:rPr lang="en-US" b="1" dirty="0"/>
              <a:t>· </a:t>
            </a:r>
            <a:r>
              <a:rPr lang="en-US" dirty="0"/>
              <a:t>13:33, 36 </a:t>
            </a:r>
            <a:r>
              <a:rPr lang="en-US" b="1" dirty="0"/>
              <a:t>· </a:t>
            </a:r>
            <a:r>
              <a:rPr lang="en-US" dirty="0"/>
              <a:t>16:16-20 </a:t>
            </a:r>
            <a:r>
              <a:rPr lang="en-US" b="1" dirty="0"/>
              <a:t>· </a:t>
            </a:r>
            <a:r>
              <a:rPr lang="en-US" dirty="0"/>
              <a:t>18:11-12, 14, 22-24, 31-32 </a:t>
            </a:r>
            <a:r>
              <a:rPr lang="en-US" b="1" dirty="0"/>
              <a:t>· </a:t>
            </a:r>
            <a:r>
              <a:rPr lang="en-US" dirty="0"/>
              <a:t>19:1-7, 10-11, 15-20, 23-25, 28-42 </a:t>
            </a:r>
            <a:r>
              <a:rPr lang="en-US" b="1" dirty="0"/>
              <a:t>· </a:t>
            </a:r>
            <a:r>
              <a:rPr lang="en-US" dirty="0"/>
              <a:t>20:1-9, 11-15, 25-27 </a:t>
            </a:r>
            <a:r>
              <a:rPr lang="en-US" b="1" dirty="0"/>
              <a:t>· </a:t>
            </a:r>
            <a:r>
              <a:rPr lang="en-US" dirty="0"/>
              <a:t>21:14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Acts</a:t>
            </a:r>
            <a:r>
              <a:rPr lang="en-US" dirty="0"/>
              <a:t>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1:3, 16 </a:t>
            </a:r>
            <a:r>
              <a:rPr lang="en-US" b="1" dirty="0"/>
              <a:t>· </a:t>
            </a:r>
            <a:r>
              <a:rPr lang="en-US" dirty="0"/>
              <a:t>2:23-24, 31, 36 </a:t>
            </a:r>
            <a:r>
              <a:rPr lang="en-US" b="1" dirty="0"/>
              <a:t>· </a:t>
            </a:r>
            <a:r>
              <a:rPr lang="en-US" dirty="0"/>
              <a:t>3:13-19 </a:t>
            </a:r>
            <a:r>
              <a:rPr lang="en-US" b="1" dirty="0"/>
              <a:t>· </a:t>
            </a:r>
            <a:r>
              <a:rPr lang="en-US" dirty="0"/>
              <a:t>4:10, 27-28 </a:t>
            </a:r>
            <a:r>
              <a:rPr lang="en-US" b="1" dirty="0"/>
              <a:t>· </a:t>
            </a:r>
            <a:r>
              <a:rPr lang="en-US" dirty="0"/>
              <a:t>5:28, 30 </a:t>
            </a:r>
            <a:r>
              <a:rPr lang="en-US" b="1" dirty="0"/>
              <a:t>· </a:t>
            </a:r>
            <a:r>
              <a:rPr lang="en-US" dirty="0"/>
              <a:t>7:52 </a:t>
            </a:r>
            <a:r>
              <a:rPr lang="en-US" b="1" dirty="0"/>
              <a:t>· </a:t>
            </a:r>
            <a:r>
              <a:rPr lang="en-US" dirty="0"/>
              <a:t>8:32-33 </a:t>
            </a:r>
            <a:r>
              <a:rPr lang="en-US" b="1" dirty="0"/>
              <a:t>· </a:t>
            </a:r>
            <a:r>
              <a:rPr lang="en-US" dirty="0"/>
              <a:t>10:39 </a:t>
            </a:r>
            <a:r>
              <a:rPr lang="en-US" b="1" dirty="0"/>
              <a:t>· </a:t>
            </a:r>
            <a:r>
              <a:rPr lang="en-US" dirty="0"/>
              <a:t>13:28-29 </a:t>
            </a:r>
            <a:r>
              <a:rPr lang="en-US" b="1" dirty="0"/>
              <a:t>· </a:t>
            </a:r>
            <a:r>
              <a:rPr lang="en-US" dirty="0"/>
              <a:t>17:3, 32 </a:t>
            </a:r>
            <a:r>
              <a:rPr lang="en-US" b="1" dirty="0"/>
              <a:t>· </a:t>
            </a:r>
            <a:r>
              <a:rPr lang="en-US" dirty="0"/>
              <a:t>20:28 </a:t>
            </a:r>
            <a:r>
              <a:rPr lang="en-US" b="1" dirty="0"/>
              <a:t>· </a:t>
            </a:r>
            <a:r>
              <a:rPr lang="en-US" dirty="0"/>
              <a:t>25:19 </a:t>
            </a:r>
            <a:r>
              <a:rPr lang="en-US" b="1" dirty="0"/>
              <a:t>· </a:t>
            </a:r>
            <a:r>
              <a:rPr lang="en-US" dirty="0"/>
              <a:t>26:23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Romans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1:4 </a:t>
            </a:r>
            <a:r>
              <a:rPr lang="en-US" b="1" dirty="0"/>
              <a:t>· </a:t>
            </a:r>
            <a:r>
              <a:rPr lang="en-US" dirty="0"/>
              <a:t>3:24-25 </a:t>
            </a:r>
            <a:r>
              <a:rPr lang="en-US" b="1" dirty="0"/>
              <a:t>· </a:t>
            </a:r>
            <a:r>
              <a:rPr lang="en-US" dirty="0"/>
              <a:t>4:24-25 </a:t>
            </a:r>
            <a:r>
              <a:rPr lang="en-US" b="1" dirty="0"/>
              <a:t>· </a:t>
            </a:r>
            <a:r>
              <a:rPr lang="en-US" dirty="0"/>
              <a:t>5:6-10 </a:t>
            </a:r>
            <a:r>
              <a:rPr lang="en-US" b="1" dirty="0"/>
              <a:t>· </a:t>
            </a:r>
            <a:r>
              <a:rPr lang="en-US" dirty="0"/>
              <a:t>5:18-19 </a:t>
            </a:r>
            <a:r>
              <a:rPr lang="en-US" b="1" dirty="0"/>
              <a:t>· </a:t>
            </a:r>
            <a:r>
              <a:rPr lang="en-US" dirty="0"/>
              <a:t>6:3-13 </a:t>
            </a:r>
            <a:r>
              <a:rPr lang="en-US" b="1" dirty="0"/>
              <a:t>· </a:t>
            </a:r>
            <a:r>
              <a:rPr lang="en-US" dirty="0"/>
              <a:t>7:4 </a:t>
            </a:r>
            <a:r>
              <a:rPr lang="en-US" b="1" dirty="0"/>
              <a:t>· </a:t>
            </a:r>
            <a:r>
              <a:rPr lang="en-US" dirty="0"/>
              <a:t>8:11, 17, 32-34 </a:t>
            </a:r>
            <a:r>
              <a:rPr lang="en-US" b="1" dirty="0"/>
              <a:t>· </a:t>
            </a:r>
            <a:r>
              <a:rPr lang="en-US" dirty="0"/>
              <a:t>14:9, 15 </a:t>
            </a:r>
            <a:r>
              <a:rPr lang="en-US" b="1" dirty="0"/>
              <a:t>· </a:t>
            </a:r>
            <a:r>
              <a:rPr lang="en-US" dirty="0"/>
              <a:t>15:3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1 Corinthians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1:13, 17-18, 23-24 </a:t>
            </a:r>
            <a:r>
              <a:rPr lang="en-US" b="1" dirty="0"/>
              <a:t>· </a:t>
            </a:r>
            <a:r>
              <a:rPr lang="en-US" dirty="0"/>
              <a:t>2:2, 8 </a:t>
            </a:r>
            <a:r>
              <a:rPr lang="en-US" b="1" dirty="0"/>
              <a:t>· </a:t>
            </a:r>
            <a:r>
              <a:rPr lang="en-US" dirty="0"/>
              <a:t>6:14 </a:t>
            </a:r>
            <a:r>
              <a:rPr lang="en-US" b="1" dirty="0"/>
              <a:t>· </a:t>
            </a:r>
            <a:r>
              <a:rPr lang="en-US" dirty="0"/>
              <a:t>8:11 </a:t>
            </a:r>
            <a:r>
              <a:rPr lang="en-US" b="1" dirty="0"/>
              <a:t>· </a:t>
            </a:r>
            <a:r>
              <a:rPr lang="en-US" dirty="0"/>
              <a:t>10:16 </a:t>
            </a:r>
            <a:r>
              <a:rPr lang="en-US" b="1" dirty="0"/>
              <a:t>· </a:t>
            </a:r>
            <a:r>
              <a:rPr lang="en-US" dirty="0"/>
              <a:t>11:24-27, 29, 31 </a:t>
            </a:r>
            <a:r>
              <a:rPr lang="en-US" b="1" dirty="0"/>
              <a:t>· </a:t>
            </a:r>
            <a:r>
              <a:rPr lang="en-US" dirty="0"/>
              <a:t>15:3-4, 12-17, 20-23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2 Corinthians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1:5 </a:t>
            </a:r>
            <a:r>
              <a:rPr lang="en-US" b="1" dirty="0"/>
              <a:t>· </a:t>
            </a:r>
            <a:r>
              <a:rPr lang="en-US" dirty="0"/>
              <a:t>4:10, 14 </a:t>
            </a:r>
            <a:r>
              <a:rPr lang="en-US" b="1" dirty="0"/>
              <a:t>· </a:t>
            </a:r>
            <a:r>
              <a:rPr lang="en-US" dirty="0"/>
              <a:t>5:14-15 </a:t>
            </a:r>
            <a:r>
              <a:rPr lang="en-US" b="1" dirty="0"/>
              <a:t>· </a:t>
            </a:r>
            <a:r>
              <a:rPr lang="en-US" dirty="0"/>
              <a:t>13:4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Galatians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1:1, 4 </a:t>
            </a:r>
            <a:r>
              <a:rPr lang="en-US" b="1" dirty="0"/>
              <a:t>· </a:t>
            </a:r>
            <a:r>
              <a:rPr lang="en-US" dirty="0"/>
              <a:t>2:20-21 </a:t>
            </a:r>
            <a:r>
              <a:rPr lang="en-US" b="1" dirty="0"/>
              <a:t>· </a:t>
            </a:r>
            <a:r>
              <a:rPr lang="en-US" dirty="0"/>
              <a:t>3:1, 13 </a:t>
            </a:r>
            <a:r>
              <a:rPr lang="en-US" b="1" dirty="0"/>
              <a:t>· </a:t>
            </a:r>
            <a:r>
              <a:rPr lang="en-US" dirty="0"/>
              <a:t>5:11, 24 </a:t>
            </a:r>
            <a:r>
              <a:rPr lang="en-US" b="1" dirty="0"/>
              <a:t>· </a:t>
            </a:r>
            <a:r>
              <a:rPr lang="en-US" dirty="0"/>
              <a:t>6:14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Ephesians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1:7, 20 </a:t>
            </a:r>
            <a:r>
              <a:rPr lang="en-US" b="1" dirty="0"/>
              <a:t>· </a:t>
            </a:r>
            <a:r>
              <a:rPr lang="en-US" dirty="0"/>
              <a:t>2:13-16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Philippians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2:8 </a:t>
            </a:r>
            <a:r>
              <a:rPr lang="en-US" b="1" dirty="0"/>
              <a:t>· </a:t>
            </a:r>
            <a:r>
              <a:rPr lang="en-US" dirty="0"/>
              <a:t>3:10, 18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Colossians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1:20, 24 </a:t>
            </a:r>
            <a:r>
              <a:rPr lang="en-US" b="1" dirty="0"/>
              <a:t>· </a:t>
            </a:r>
            <a:r>
              <a:rPr lang="en-US" dirty="0"/>
              <a:t>2:12-14, 20 </a:t>
            </a:r>
            <a:r>
              <a:rPr lang="en-US" b="1" dirty="0"/>
              <a:t>· </a:t>
            </a:r>
            <a:r>
              <a:rPr lang="en-US" dirty="0"/>
              <a:t>3:3, 5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1 Thessalonians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1:6, 10 </a:t>
            </a:r>
            <a:r>
              <a:rPr lang="en-US" b="1" dirty="0"/>
              <a:t>· </a:t>
            </a:r>
            <a:r>
              <a:rPr lang="en-US" dirty="0"/>
              <a:t>2:15 </a:t>
            </a:r>
            <a:r>
              <a:rPr lang="en-US" b="1" dirty="0"/>
              <a:t>· </a:t>
            </a:r>
            <a:r>
              <a:rPr lang="en-US" dirty="0"/>
              <a:t>4:14 </a:t>
            </a:r>
            <a:r>
              <a:rPr lang="en-US" b="1" dirty="0"/>
              <a:t>· </a:t>
            </a:r>
            <a:r>
              <a:rPr lang="en-US" dirty="0"/>
              <a:t>5:10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1 Timothy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2:6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2 Timothy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1:10 </a:t>
            </a:r>
            <a:r>
              <a:rPr lang="en-US" b="1" dirty="0"/>
              <a:t>· </a:t>
            </a:r>
            <a:r>
              <a:rPr lang="en-US" dirty="0"/>
              <a:t>2:8, 11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Titus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2:14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Hebrews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1:3 </a:t>
            </a:r>
            <a:r>
              <a:rPr lang="en-US" b="1" dirty="0"/>
              <a:t>· </a:t>
            </a:r>
            <a:r>
              <a:rPr lang="en-US" dirty="0"/>
              <a:t>2:9-10, 14, 18 </a:t>
            </a:r>
            <a:r>
              <a:rPr lang="en-US" b="1" dirty="0"/>
              <a:t>· </a:t>
            </a:r>
            <a:r>
              <a:rPr lang="en-US" dirty="0"/>
              <a:t>5:7-8 </a:t>
            </a:r>
            <a:r>
              <a:rPr lang="en-US" b="1" dirty="0"/>
              <a:t>· </a:t>
            </a:r>
            <a:r>
              <a:rPr lang="en-US" dirty="0"/>
              <a:t>6:6 </a:t>
            </a:r>
            <a:r>
              <a:rPr lang="en-US" b="1" dirty="0"/>
              <a:t>· </a:t>
            </a:r>
            <a:r>
              <a:rPr lang="en-US" dirty="0"/>
              <a:t>7:27 </a:t>
            </a:r>
            <a:r>
              <a:rPr lang="en-US" b="1" dirty="0"/>
              <a:t>· </a:t>
            </a:r>
            <a:r>
              <a:rPr lang="en-US" dirty="0"/>
              <a:t>9:12, 14-16, 23, 25-28 </a:t>
            </a:r>
            <a:r>
              <a:rPr lang="en-US" b="1" dirty="0"/>
              <a:t>· </a:t>
            </a:r>
            <a:r>
              <a:rPr lang="en-US" dirty="0"/>
              <a:t>10:5, 7, 10, 12, 14, 19-20, 22, 26, 29 </a:t>
            </a:r>
            <a:r>
              <a:rPr lang="en-US" b="1" dirty="0"/>
              <a:t>· </a:t>
            </a:r>
            <a:r>
              <a:rPr lang="en-US" dirty="0"/>
              <a:t>12:2, 3, 24 </a:t>
            </a:r>
            <a:r>
              <a:rPr lang="en-US" b="1" dirty="0"/>
              <a:t>· </a:t>
            </a:r>
            <a:r>
              <a:rPr lang="en-US" dirty="0"/>
              <a:t>13:12, 13, 20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1 Peter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1:2-3, 11, 18-19, 21 </a:t>
            </a:r>
            <a:r>
              <a:rPr lang="en-US" b="1" dirty="0"/>
              <a:t>· </a:t>
            </a:r>
            <a:r>
              <a:rPr lang="en-US" dirty="0"/>
              <a:t>2:21-24 </a:t>
            </a:r>
            <a:r>
              <a:rPr lang="en-US" b="1" dirty="0"/>
              <a:t>· </a:t>
            </a:r>
            <a:r>
              <a:rPr lang="en-US" dirty="0"/>
              <a:t>3:17-18 </a:t>
            </a:r>
            <a:r>
              <a:rPr lang="en-US" b="1" dirty="0"/>
              <a:t>· </a:t>
            </a:r>
            <a:r>
              <a:rPr lang="en-US" dirty="0"/>
              <a:t>4:1, 13 </a:t>
            </a:r>
            <a:r>
              <a:rPr lang="en-US" b="1" dirty="0"/>
              <a:t>· </a:t>
            </a:r>
            <a:r>
              <a:rPr lang="en-US" dirty="0"/>
              <a:t>5:1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/>
              <a:t>1 </a:t>
            </a:r>
            <a:r>
              <a:rPr lang="en-US" b="1" dirty="0"/>
              <a:t>John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1:7 </a:t>
            </a:r>
            <a:r>
              <a:rPr lang="en-US" b="1" dirty="0"/>
              <a:t>· </a:t>
            </a:r>
            <a:r>
              <a:rPr lang="en-US" dirty="0"/>
              <a:t>2:2 </a:t>
            </a:r>
            <a:r>
              <a:rPr lang="en-US" b="1" dirty="0"/>
              <a:t>· </a:t>
            </a:r>
            <a:r>
              <a:rPr lang="en-US" dirty="0"/>
              <a:t>3:16 </a:t>
            </a:r>
            <a:r>
              <a:rPr lang="en-US" b="1" dirty="0"/>
              <a:t>· </a:t>
            </a:r>
            <a:r>
              <a:rPr lang="en-US" dirty="0"/>
              <a:t>4:10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/>
              <a:t>Revelation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/>
              <a:t>1:5, 7 </a:t>
            </a:r>
            <a:r>
              <a:rPr lang="en-US" b="1" dirty="0"/>
              <a:t>· </a:t>
            </a:r>
            <a:r>
              <a:rPr lang="en-US" dirty="0"/>
              <a:t>2:8 </a:t>
            </a:r>
            <a:r>
              <a:rPr lang="en-US" b="1" dirty="0"/>
              <a:t>· </a:t>
            </a:r>
            <a:r>
              <a:rPr lang="en-US" dirty="0"/>
              <a:t>5:6, 9 </a:t>
            </a:r>
            <a:r>
              <a:rPr lang="en-US" b="1" dirty="0"/>
              <a:t>· </a:t>
            </a:r>
            <a:r>
              <a:rPr lang="en-US" dirty="0"/>
              <a:t>7:14 </a:t>
            </a:r>
            <a:r>
              <a:rPr lang="en-US" b="1" dirty="0"/>
              <a:t>· </a:t>
            </a:r>
            <a:r>
              <a:rPr lang="en-US" dirty="0"/>
              <a:t>11:8 </a:t>
            </a:r>
            <a:r>
              <a:rPr lang="en-US" b="1" dirty="0"/>
              <a:t>· </a:t>
            </a:r>
            <a:r>
              <a:rPr lang="en-US" dirty="0"/>
              <a:t>12:11 </a:t>
            </a:r>
            <a:r>
              <a:rPr lang="en-US" b="1" dirty="0"/>
              <a:t>· </a:t>
            </a:r>
            <a:r>
              <a:rPr lang="en-US" dirty="0"/>
              <a:t>13:8 </a:t>
            </a:r>
            <a:r>
              <a:rPr lang="en-US" b="1" dirty="0"/>
              <a:t>· </a:t>
            </a:r>
            <a:r>
              <a:rPr lang="en-US" dirty="0"/>
              <a:t>19:13</a:t>
            </a:r>
          </a:p>
        </p:txBody>
      </p:sp>
    </p:spTree>
    <p:extLst>
      <p:ext uri="{BB962C8B-B14F-4D97-AF65-F5344CB8AC3E}">
        <p14:creationId xmlns:p14="http://schemas.microsoft.com/office/powerpoint/2010/main" val="1943351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EB197-EFAC-0C03-5D9D-B19100C8B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8C8FD-CF0E-1711-519E-D4C4EEF7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743585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Jesus’ Suffering in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13712-C524-1249-D9C6-8E062D2E1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992504"/>
            <a:ext cx="5695950" cy="5145405"/>
          </a:xfrm>
        </p:spPr>
        <p:txBody>
          <a:bodyPr>
            <a:normAutofit/>
          </a:bodyPr>
          <a:lstStyle/>
          <a:p>
            <a:r>
              <a:rPr lang="en-US" sz="2500" dirty="0"/>
              <a:t>Counting only direct references, either literal or figurative</a:t>
            </a:r>
          </a:p>
          <a:p>
            <a:pPr lvl="1"/>
            <a:r>
              <a:rPr lang="en-US" sz="2100" dirty="0"/>
              <a:t>Death, burial, physical abuse before the cross, verbal abuse on the cross, plotting to kill him</a:t>
            </a:r>
          </a:p>
          <a:p>
            <a:pPr lvl="1"/>
            <a:r>
              <a:rPr lang="en-US" sz="2100" dirty="0"/>
              <a:t>Not generally including references to betrayal, arrest, indirect or secondary implications</a:t>
            </a:r>
            <a:endParaRPr lang="en-US" sz="2500" dirty="0"/>
          </a:p>
          <a:p>
            <a:pPr lvl="1"/>
            <a:r>
              <a:rPr lang="en-US" sz="2100" dirty="0"/>
              <a:t>Examples</a:t>
            </a:r>
          </a:p>
          <a:p>
            <a:pPr lvl="2"/>
            <a:r>
              <a:rPr lang="en-US" sz="1700" dirty="0"/>
              <a:t>Included Matthew 20:22-23</a:t>
            </a:r>
          </a:p>
          <a:p>
            <a:pPr lvl="2"/>
            <a:r>
              <a:rPr lang="en-US" sz="1700" dirty="0"/>
              <a:t>Excluded Matthew 1:21</a:t>
            </a:r>
          </a:p>
          <a:p>
            <a:r>
              <a:rPr lang="en-US" sz="2500" dirty="0"/>
              <a:t>466 out of 7957 of verses (6%) </a:t>
            </a:r>
          </a:p>
          <a:p>
            <a:r>
              <a:rPr lang="en-US" sz="2500" dirty="0"/>
              <a:t>119 out of 260 of chapters (46%)</a:t>
            </a:r>
          </a:p>
          <a:p>
            <a:r>
              <a:rPr lang="en-US" sz="2500" dirty="0"/>
              <a:t>20 out of 27 of books (74%)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D88214-C658-0C7E-7B42-8B891375DD55}"/>
              </a:ext>
            </a:extLst>
          </p:cNvPr>
          <p:cNvSpPr txBox="1"/>
          <p:nvPr/>
        </p:nvSpPr>
        <p:spPr>
          <a:xfrm>
            <a:off x="6094096" y="999808"/>
            <a:ext cx="6097904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Gospels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267 out of 3779 verses (7%)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39 out of 89 chapters (44%)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Acts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35 out of 1007 verses (3%)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14 out of 28 chapters (50%)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Epistles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154 out of 2767 verses (5%)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58 out of 121 chapters (48%)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Revelation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10 out of 404 verses (2%)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bg1"/>
                </a:solidFill>
              </a:rPr>
              <a:t>8 of 22 chapters (36%)</a:t>
            </a:r>
          </a:p>
        </p:txBody>
      </p:sp>
    </p:spTree>
    <p:extLst>
      <p:ext uri="{BB962C8B-B14F-4D97-AF65-F5344CB8AC3E}">
        <p14:creationId xmlns:p14="http://schemas.microsoft.com/office/powerpoint/2010/main" val="87354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496E2-A6C2-CC50-E42E-8646EA2AC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4835" y="136525"/>
            <a:ext cx="3402330" cy="68643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Useful 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86EC9-8512-CB4C-3FD1-F7CBB0E5D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" y="822960"/>
            <a:ext cx="11022330" cy="5817869"/>
          </a:xfrm>
        </p:spPr>
        <p:txBody>
          <a:bodyPr>
            <a:normAutofit/>
          </a:bodyPr>
          <a:lstStyle/>
          <a:p>
            <a:r>
              <a:rPr lang="en-US" sz="3600" dirty="0"/>
              <a:t>If you want to pick a </a:t>
            </a:r>
            <a:r>
              <a:rPr lang="en-US" sz="3600" b="1" u="sng" dirty="0"/>
              <a:t>book</a:t>
            </a:r>
            <a:r>
              <a:rPr lang="en-US" sz="3600" dirty="0"/>
              <a:t> to focus on Jesus’ suffering:</a:t>
            </a:r>
          </a:p>
          <a:p>
            <a:pPr lvl="1"/>
            <a:r>
              <a:rPr lang="en-US" sz="3200" u="sng" dirty="0"/>
              <a:t>Most verses</a:t>
            </a:r>
            <a:r>
              <a:rPr lang="en-US" sz="3200" dirty="0"/>
              <a:t> with references: </a:t>
            </a:r>
          </a:p>
          <a:p>
            <a:pPr lvl="2"/>
            <a:r>
              <a:rPr lang="en-US" sz="2800" b="1" dirty="0"/>
              <a:t>John</a:t>
            </a:r>
            <a:r>
              <a:rPr lang="en-US" sz="2800" dirty="0"/>
              <a:t> (106)</a:t>
            </a:r>
          </a:p>
          <a:p>
            <a:pPr lvl="2"/>
            <a:r>
              <a:rPr lang="en-US" sz="2800" dirty="0"/>
              <a:t>Compare to Matthew (73), Mark (51), Luke (39)</a:t>
            </a:r>
          </a:p>
          <a:p>
            <a:pPr lvl="1"/>
            <a:endParaRPr lang="en-US" sz="3200" u="sng" dirty="0"/>
          </a:p>
          <a:p>
            <a:pPr lvl="1"/>
            <a:r>
              <a:rPr lang="en-US" sz="3200" u="sng" dirty="0"/>
              <a:t>Most frequent</a:t>
            </a:r>
            <a:r>
              <a:rPr lang="en-US" sz="3200" dirty="0"/>
              <a:t> references: </a:t>
            </a:r>
          </a:p>
          <a:p>
            <a:pPr lvl="2"/>
            <a:r>
              <a:rPr lang="en-US" sz="2800" b="1" dirty="0"/>
              <a:t>1 Peter</a:t>
            </a:r>
            <a:r>
              <a:rPr lang="en-US" sz="2800" dirty="0"/>
              <a:t> (14% of verses)</a:t>
            </a:r>
          </a:p>
          <a:p>
            <a:pPr lvl="2"/>
            <a:r>
              <a:rPr lang="en-US" sz="2800" dirty="0"/>
              <a:t>Followed by </a:t>
            </a:r>
            <a:r>
              <a:rPr lang="en-US" sz="2800" b="1" dirty="0"/>
              <a:t>John</a:t>
            </a:r>
            <a:r>
              <a:rPr lang="en-US" sz="2800" dirty="0"/>
              <a:t> and </a:t>
            </a:r>
            <a:r>
              <a:rPr lang="en-US" sz="2800" b="1" dirty="0"/>
              <a:t>Hebrews</a:t>
            </a:r>
            <a:r>
              <a:rPr lang="en-US" sz="2800" dirty="0"/>
              <a:t> (12% of verses)</a:t>
            </a:r>
          </a:p>
        </p:txBody>
      </p:sp>
    </p:spTree>
    <p:extLst>
      <p:ext uri="{BB962C8B-B14F-4D97-AF65-F5344CB8AC3E}">
        <p14:creationId xmlns:p14="http://schemas.microsoft.com/office/powerpoint/2010/main" val="578751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D09D39-9D13-DB85-C6E3-6B5B4EF34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79426-2B5F-224C-F1F0-2C42DBFE4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4835" y="136525"/>
            <a:ext cx="3402330" cy="68643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Useful 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EDC29-02D8-F6DC-098B-A114EA784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" y="822960"/>
            <a:ext cx="11544300" cy="5817869"/>
          </a:xfrm>
        </p:spPr>
        <p:txBody>
          <a:bodyPr>
            <a:normAutofit/>
          </a:bodyPr>
          <a:lstStyle/>
          <a:p>
            <a:r>
              <a:rPr lang="en-US" sz="3600" dirty="0"/>
              <a:t>If you want to pick a </a:t>
            </a:r>
            <a:r>
              <a:rPr lang="en-US" sz="3600" b="1" u="sng" dirty="0"/>
              <a:t>chapter</a:t>
            </a:r>
            <a:r>
              <a:rPr lang="en-US" sz="3600" dirty="0"/>
              <a:t> to focus on Jesus’ suffering:</a:t>
            </a:r>
          </a:p>
          <a:p>
            <a:pPr lvl="1"/>
            <a:r>
              <a:rPr lang="en-US" sz="3200" u="sng" dirty="0"/>
              <a:t>Most verses</a:t>
            </a:r>
            <a:r>
              <a:rPr lang="en-US" sz="3200" dirty="0"/>
              <a:t> with references</a:t>
            </a:r>
          </a:p>
          <a:p>
            <a:pPr lvl="2"/>
            <a:r>
              <a:rPr lang="en-US" sz="2800" b="1" dirty="0"/>
              <a:t>1 Corinthians 15</a:t>
            </a:r>
            <a:r>
              <a:rPr lang="en-US" sz="2800" dirty="0"/>
              <a:t> (11 mentions), 19%</a:t>
            </a:r>
          </a:p>
          <a:p>
            <a:pPr lvl="1"/>
            <a:endParaRPr lang="en-US" sz="3200" u="sng" dirty="0"/>
          </a:p>
          <a:p>
            <a:pPr lvl="1"/>
            <a:r>
              <a:rPr lang="en-US" sz="3200" u="sng" dirty="0"/>
              <a:t>Most frequent</a:t>
            </a:r>
            <a:r>
              <a:rPr lang="en-US" sz="3200" dirty="0"/>
              <a:t> references: </a:t>
            </a:r>
          </a:p>
          <a:p>
            <a:pPr lvl="2"/>
            <a:r>
              <a:rPr lang="en-US" sz="2800" b="1" dirty="0"/>
              <a:t>John 19 </a:t>
            </a:r>
            <a:r>
              <a:rPr lang="en-US" sz="2800" dirty="0"/>
              <a:t>(69%), </a:t>
            </a:r>
            <a:r>
              <a:rPr lang="en-US" sz="2800" b="1" dirty="0"/>
              <a:t>Romans 6 </a:t>
            </a:r>
            <a:r>
              <a:rPr lang="en-US" sz="2800" dirty="0"/>
              <a:t>(39%) outside of gospels</a:t>
            </a:r>
          </a:p>
          <a:p>
            <a:pPr lvl="2"/>
            <a:r>
              <a:rPr lang="en-US" sz="2800" dirty="0"/>
              <a:t>At least 20% of verses</a:t>
            </a:r>
          </a:p>
          <a:p>
            <a:pPr lvl="3"/>
            <a:r>
              <a:rPr lang="en-US" sz="2400" b="1" dirty="0"/>
              <a:t>Acts 3; Romans 5 &amp; 6; 1 Thessalonians 1; Hebrews 2, 9, &amp; 10; 1 Peter 1</a:t>
            </a:r>
          </a:p>
        </p:txBody>
      </p:sp>
    </p:spTree>
    <p:extLst>
      <p:ext uri="{BB962C8B-B14F-4D97-AF65-F5344CB8AC3E}">
        <p14:creationId xmlns:p14="http://schemas.microsoft.com/office/powerpoint/2010/main" val="34473944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7958DC-470A-F146-49B8-9B82ADC7F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7BC3B-9BC1-3874-4390-15980F48B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4835" y="136525"/>
            <a:ext cx="3402330" cy="686435"/>
          </a:xfrm>
        </p:spPr>
        <p:txBody>
          <a:bodyPr>
            <a:normAutofit fontScale="90000"/>
          </a:bodyPr>
          <a:lstStyle/>
          <a:p>
            <a:r>
              <a:rPr lang="en-US" dirty="0"/>
              <a:t>Useful Stats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12730-1CE2-C7A2-2E37-EF9E6FF16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" y="822960"/>
            <a:ext cx="11022330" cy="5817869"/>
          </a:xfrm>
        </p:spPr>
        <p:txBody>
          <a:bodyPr>
            <a:normAutofit/>
          </a:bodyPr>
          <a:lstStyle/>
          <a:p>
            <a:r>
              <a:rPr lang="en-US" sz="3200" dirty="0"/>
              <a:t>13 NT books mention in first chapter</a:t>
            </a:r>
          </a:p>
          <a:p>
            <a:r>
              <a:rPr lang="en-US" sz="3200" dirty="0"/>
              <a:t>First mention: Matthew 12:40 (sign of Jonah)</a:t>
            </a:r>
          </a:p>
          <a:p>
            <a:r>
              <a:rPr lang="en-US" sz="3200" dirty="0"/>
              <a:t>Books with no direct references</a:t>
            </a:r>
          </a:p>
          <a:p>
            <a:pPr lvl="1"/>
            <a:r>
              <a:rPr lang="en-US" sz="2800" dirty="0"/>
              <a:t>2 Thessalonians, James, Philemon, 2 Peter, 2 John, 3 John, Jude</a:t>
            </a:r>
          </a:p>
        </p:txBody>
      </p:sp>
    </p:spTree>
    <p:extLst>
      <p:ext uri="{BB962C8B-B14F-4D97-AF65-F5344CB8AC3E}">
        <p14:creationId xmlns:p14="http://schemas.microsoft.com/office/powerpoint/2010/main" val="2401609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1465</TotalTime>
  <Words>1939</Words>
  <Application>Microsoft Office PowerPoint</Application>
  <PresentationFormat>Widescreen</PresentationFormat>
  <Paragraphs>414</Paragraphs>
  <Slides>11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Written in Blood</vt:lpstr>
      <vt:lpstr>Jesus’ Suffering in the New Testament</vt:lpstr>
      <vt:lpstr>Jesus’ Suffering in the New Testament</vt:lpstr>
      <vt:lpstr>Jesus’ Suffering in the New Testament</vt:lpstr>
      <vt:lpstr>Jesus’ Suffering in the New Testament</vt:lpstr>
      <vt:lpstr>Jesus’ Suffering in the New Testament</vt:lpstr>
      <vt:lpstr>Useful Stats</vt:lpstr>
      <vt:lpstr>Useful Stats</vt:lpstr>
      <vt:lpstr>Useful Stats</vt:lpstr>
      <vt:lpstr>What’s the Point?</vt:lpstr>
      <vt:lpstr>Written in Blood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Jady Stevens</dc:creator>
  <cp:lastModifiedBy>Jady Stevens</cp:lastModifiedBy>
  <cp:revision>1</cp:revision>
  <dcterms:created xsi:type="dcterms:W3CDTF">2025-11-12T05:12:15Z</dcterms:created>
  <dcterms:modified xsi:type="dcterms:W3CDTF">2025-11-23T15:00:32Z</dcterms:modified>
</cp:coreProperties>
</file>