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64" r:id="rId4"/>
    <p:sldId id="265" r:id="rId5"/>
    <p:sldId id="266" r:id="rId6"/>
    <p:sldId id="267" r:id="rId7"/>
    <p:sldId id="271"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1FF282-A4B5-40DE-A02E-3D41588FEC74}" v="7" dt="2024-04-25T19:42:15.2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3" autoAdjust="0"/>
    <p:restoredTop sz="94660"/>
  </p:normalViewPr>
  <p:slideViewPr>
    <p:cSldViewPr snapToGrid="0">
      <p:cViewPr varScale="1">
        <p:scale>
          <a:sx n="159" d="100"/>
          <a:sy n="159" d="100"/>
        </p:scale>
        <p:origin x="468" y="138"/>
      </p:cViewPr>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Watson" userId="ad8982a1e9b2e3bf" providerId="LiveId" clId="{A51FF282-A4B5-40DE-A02E-3D41588FEC74}"/>
    <pc:docChg chg="custSel delSld modSld sldOrd">
      <pc:chgData name="David Watson" userId="ad8982a1e9b2e3bf" providerId="LiveId" clId="{A51FF282-A4B5-40DE-A02E-3D41588FEC74}" dt="2024-04-28T18:19:28.415" v="13" actId="12788"/>
      <pc:docMkLst>
        <pc:docMk/>
      </pc:docMkLst>
      <pc:sldChg chg="del">
        <pc:chgData name="David Watson" userId="ad8982a1e9b2e3bf" providerId="LiveId" clId="{A51FF282-A4B5-40DE-A02E-3D41588FEC74}" dt="2024-04-25T22:06:21.912" v="11" actId="47"/>
        <pc:sldMkLst>
          <pc:docMk/>
          <pc:sldMk cId="1807098042" sldId="256"/>
        </pc:sldMkLst>
      </pc:sldChg>
      <pc:sldChg chg="modSp modAnim">
        <pc:chgData name="David Watson" userId="ad8982a1e9b2e3bf" providerId="LiveId" clId="{A51FF282-A4B5-40DE-A02E-3D41588FEC74}" dt="2024-04-24T19:47:50.533" v="7"/>
        <pc:sldMkLst>
          <pc:docMk/>
          <pc:sldMk cId="602358687" sldId="257"/>
        </pc:sldMkLst>
        <pc:spChg chg="mod">
          <ac:chgData name="David Watson" userId="ad8982a1e9b2e3bf" providerId="LiveId" clId="{A51FF282-A4B5-40DE-A02E-3D41588FEC74}" dt="2024-04-24T19:44:52.811" v="6" actId="20577"/>
          <ac:spMkLst>
            <pc:docMk/>
            <pc:sldMk cId="602358687" sldId="257"/>
            <ac:spMk id="2" creationId="{09BE5220-3556-4252-9581-47EF70FC0D6F}"/>
          </ac:spMkLst>
        </pc:spChg>
      </pc:sldChg>
      <pc:sldChg chg="del">
        <pc:chgData name="David Watson" userId="ad8982a1e9b2e3bf" providerId="LiveId" clId="{A51FF282-A4B5-40DE-A02E-3D41588FEC74}" dt="2024-04-25T22:06:21.912" v="11" actId="47"/>
        <pc:sldMkLst>
          <pc:docMk/>
          <pc:sldMk cId="1926822885" sldId="258"/>
        </pc:sldMkLst>
      </pc:sldChg>
      <pc:sldChg chg="del">
        <pc:chgData name="David Watson" userId="ad8982a1e9b2e3bf" providerId="LiveId" clId="{A51FF282-A4B5-40DE-A02E-3D41588FEC74}" dt="2024-04-25T22:06:21.912" v="11" actId="47"/>
        <pc:sldMkLst>
          <pc:docMk/>
          <pc:sldMk cId="1649989415" sldId="259"/>
        </pc:sldMkLst>
      </pc:sldChg>
      <pc:sldChg chg="del">
        <pc:chgData name="David Watson" userId="ad8982a1e9b2e3bf" providerId="LiveId" clId="{A51FF282-A4B5-40DE-A02E-3D41588FEC74}" dt="2024-04-25T22:06:21.912" v="11" actId="47"/>
        <pc:sldMkLst>
          <pc:docMk/>
          <pc:sldMk cId="4058609823" sldId="260"/>
        </pc:sldMkLst>
      </pc:sldChg>
      <pc:sldChg chg="delSp modSp mod ord">
        <pc:chgData name="David Watson" userId="ad8982a1e9b2e3bf" providerId="LiveId" clId="{A51FF282-A4B5-40DE-A02E-3D41588FEC74}" dt="2024-04-28T18:19:28.415" v="13" actId="12788"/>
        <pc:sldMkLst>
          <pc:docMk/>
          <pc:sldMk cId="3686499443" sldId="261"/>
        </pc:sldMkLst>
        <pc:spChg chg="del">
          <ac:chgData name="David Watson" userId="ad8982a1e9b2e3bf" providerId="LiveId" clId="{A51FF282-A4B5-40DE-A02E-3D41588FEC74}" dt="2024-04-24T19:44:23.759" v="4" actId="478"/>
          <ac:spMkLst>
            <pc:docMk/>
            <pc:sldMk cId="3686499443" sldId="261"/>
            <ac:spMk id="2" creationId="{09BE5220-3556-4252-9581-47EF70FC0D6F}"/>
          </ac:spMkLst>
        </pc:spChg>
        <pc:spChg chg="del">
          <ac:chgData name="David Watson" userId="ad8982a1e9b2e3bf" providerId="LiveId" clId="{A51FF282-A4B5-40DE-A02E-3D41588FEC74}" dt="2024-04-24T19:44:23.759" v="4" actId="478"/>
          <ac:spMkLst>
            <pc:docMk/>
            <pc:sldMk cId="3686499443" sldId="261"/>
            <ac:spMk id="6" creationId="{FCAE9832-4CCC-492B-911E-65BA604C1079}"/>
          </ac:spMkLst>
        </pc:spChg>
        <pc:picChg chg="mod">
          <ac:chgData name="David Watson" userId="ad8982a1e9b2e3bf" providerId="LiveId" clId="{A51FF282-A4B5-40DE-A02E-3D41588FEC74}" dt="2024-04-28T18:19:28.415" v="13" actId="12788"/>
          <ac:picMkLst>
            <pc:docMk/>
            <pc:sldMk cId="3686499443" sldId="261"/>
            <ac:picMk id="3" creationId="{5BAB5483-B9A7-4834-B119-83EEEF91C6A6}"/>
          </ac:picMkLst>
        </pc:picChg>
      </pc:sldChg>
      <pc:sldChg chg="del">
        <pc:chgData name="David Watson" userId="ad8982a1e9b2e3bf" providerId="LiveId" clId="{A51FF282-A4B5-40DE-A02E-3D41588FEC74}" dt="2024-04-25T22:06:21.912" v="11" actId="47"/>
        <pc:sldMkLst>
          <pc:docMk/>
          <pc:sldMk cId="1658502460" sldId="262"/>
        </pc:sldMkLst>
      </pc:sldChg>
      <pc:sldChg chg="del">
        <pc:chgData name="David Watson" userId="ad8982a1e9b2e3bf" providerId="LiveId" clId="{A51FF282-A4B5-40DE-A02E-3D41588FEC74}" dt="2024-04-25T22:06:21.912" v="11" actId="47"/>
        <pc:sldMkLst>
          <pc:docMk/>
          <pc:sldMk cId="3259684803" sldId="263"/>
        </pc:sldMkLst>
      </pc:sldChg>
      <pc:sldChg chg="modSp">
        <pc:chgData name="David Watson" userId="ad8982a1e9b2e3bf" providerId="LiveId" clId="{A51FF282-A4B5-40DE-A02E-3D41588FEC74}" dt="2024-04-24T20:21:20.563" v="9" actId="20577"/>
        <pc:sldMkLst>
          <pc:docMk/>
          <pc:sldMk cId="3042619664" sldId="264"/>
        </pc:sldMkLst>
        <pc:spChg chg="mod">
          <ac:chgData name="David Watson" userId="ad8982a1e9b2e3bf" providerId="LiveId" clId="{A51FF282-A4B5-40DE-A02E-3D41588FEC74}" dt="2024-04-24T20:21:20.563" v="9" actId="20577"/>
          <ac:spMkLst>
            <pc:docMk/>
            <pc:sldMk cId="3042619664" sldId="264"/>
            <ac:spMk id="2" creationId="{09BE5220-3556-4252-9581-47EF70FC0D6F}"/>
          </ac:spMkLst>
        </pc:spChg>
      </pc:sldChg>
      <pc:sldChg chg="modSp">
        <pc:chgData name="David Watson" userId="ad8982a1e9b2e3bf" providerId="LiveId" clId="{A51FF282-A4B5-40DE-A02E-3D41588FEC74}" dt="2024-04-25T19:42:15.196" v="10" actId="6549"/>
        <pc:sldMkLst>
          <pc:docMk/>
          <pc:sldMk cId="2151932872" sldId="265"/>
        </pc:sldMkLst>
        <pc:spChg chg="mod">
          <ac:chgData name="David Watson" userId="ad8982a1e9b2e3bf" providerId="LiveId" clId="{A51FF282-A4B5-40DE-A02E-3D41588FEC74}" dt="2024-04-25T19:42:15.196" v="10" actId="6549"/>
          <ac:spMkLst>
            <pc:docMk/>
            <pc:sldMk cId="2151932872" sldId="265"/>
            <ac:spMk id="2" creationId="{09BE5220-3556-4252-9581-47EF70FC0D6F}"/>
          </ac:spMkLst>
        </pc:spChg>
      </pc:sldChg>
      <pc:sldChg chg="del">
        <pc:chgData name="David Watson" userId="ad8982a1e9b2e3bf" providerId="LiveId" clId="{A51FF282-A4B5-40DE-A02E-3D41588FEC74}" dt="2024-04-25T22:06:21.912" v="11" actId="47"/>
        <pc:sldMkLst>
          <pc:docMk/>
          <pc:sldMk cId="1983330338" sldId="268"/>
        </pc:sldMkLst>
      </pc:sldChg>
      <pc:sldChg chg="del">
        <pc:chgData name="David Watson" userId="ad8982a1e9b2e3bf" providerId="LiveId" clId="{A51FF282-A4B5-40DE-A02E-3D41588FEC74}" dt="2024-04-24T19:34:50.055" v="0" actId="47"/>
        <pc:sldMkLst>
          <pc:docMk/>
          <pc:sldMk cId="860382314" sldId="27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2755E-6816-4AFA-8193-CE6C333A8B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0AC210-F587-4E1B-8001-77FDA17874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DC1702-656F-4AC4-8796-669C343A8989}"/>
              </a:ext>
            </a:extLst>
          </p:cNvPr>
          <p:cNvSpPr>
            <a:spLocks noGrp="1"/>
          </p:cNvSpPr>
          <p:nvPr>
            <p:ph type="dt" sz="half" idx="10"/>
          </p:nvPr>
        </p:nvSpPr>
        <p:spPr/>
        <p:txBody>
          <a:bodyPr/>
          <a:lstStyle/>
          <a:p>
            <a:fld id="{1283B1BD-AFD3-4DA6-9D46-74E4BFCD4D31}" type="datetimeFigureOut">
              <a:rPr lang="en-US" smtClean="0"/>
              <a:t>4/28/2024</a:t>
            </a:fld>
            <a:endParaRPr lang="en-US"/>
          </a:p>
        </p:txBody>
      </p:sp>
      <p:sp>
        <p:nvSpPr>
          <p:cNvPr id="5" name="Footer Placeholder 4">
            <a:extLst>
              <a:ext uri="{FF2B5EF4-FFF2-40B4-BE49-F238E27FC236}">
                <a16:creationId xmlns:a16="http://schemas.microsoft.com/office/drawing/2014/main" id="{B6DAF697-1901-472A-B636-F00361800C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6ED879-88B2-4CC9-A6FF-CDDA1FD476E9}"/>
              </a:ext>
            </a:extLst>
          </p:cNvPr>
          <p:cNvSpPr>
            <a:spLocks noGrp="1"/>
          </p:cNvSpPr>
          <p:nvPr>
            <p:ph type="sldNum" sz="quarter" idx="12"/>
          </p:nvPr>
        </p:nvSpPr>
        <p:spPr/>
        <p:txBody>
          <a:bodyPr/>
          <a:lstStyle/>
          <a:p>
            <a:fld id="{1276B2B3-EFC3-4B50-9B95-BE2988CB8122}" type="slidenum">
              <a:rPr lang="en-US" smtClean="0"/>
              <a:t>‹#›</a:t>
            </a:fld>
            <a:endParaRPr lang="en-US"/>
          </a:p>
        </p:txBody>
      </p:sp>
    </p:spTree>
    <p:extLst>
      <p:ext uri="{BB962C8B-B14F-4D97-AF65-F5344CB8AC3E}">
        <p14:creationId xmlns:p14="http://schemas.microsoft.com/office/powerpoint/2010/main" val="2767576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17FC6-ADDD-4DC7-8B71-75DEEE5739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ADA2E5-BD2C-4922-99E4-0C86A60BAA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2AD49F-3138-48B0-8B9E-B4FE308CE777}"/>
              </a:ext>
            </a:extLst>
          </p:cNvPr>
          <p:cNvSpPr>
            <a:spLocks noGrp="1"/>
          </p:cNvSpPr>
          <p:nvPr>
            <p:ph type="dt" sz="half" idx="10"/>
          </p:nvPr>
        </p:nvSpPr>
        <p:spPr/>
        <p:txBody>
          <a:bodyPr/>
          <a:lstStyle/>
          <a:p>
            <a:fld id="{1283B1BD-AFD3-4DA6-9D46-74E4BFCD4D31}" type="datetimeFigureOut">
              <a:rPr lang="en-US" smtClean="0"/>
              <a:t>4/28/2024</a:t>
            </a:fld>
            <a:endParaRPr lang="en-US"/>
          </a:p>
        </p:txBody>
      </p:sp>
      <p:sp>
        <p:nvSpPr>
          <p:cNvPr id="5" name="Footer Placeholder 4">
            <a:extLst>
              <a:ext uri="{FF2B5EF4-FFF2-40B4-BE49-F238E27FC236}">
                <a16:creationId xmlns:a16="http://schemas.microsoft.com/office/drawing/2014/main" id="{FD50E677-F016-4D75-B909-1BE6E6F597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A7A21F-8CEE-4D0C-90AD-26D9C68B476F}"/>
              </a:ext>
            </a:extLst>
          </p:cNvPr>
          <p:cNvSpPr>
            <a:spLocks noGrp="1"/>
          </p:cNvSpPr>
          <p:nvPr>
            <p:ph type="sldNum" sz="quarter" idx="12"/>
          </p:nvPr>
        </p:nvSpPr>
        <p:spPr/>
        <p:txBody>
          <a:bodyPr/>
          <a:lstStyle/>
          <a:p>
            <a:fld id="{1276B2B3-EFC3-4B50-9B95-BE2988CB8122}" type="slidenum">
              <a:rPr lang="en-US" smtClean="0"/>
              <a:t>‹#›</a:t>
            </a:fld>
            <a:endParaRPr lang="en-US"/>
          </a:p>
        </p:txBody>
      </p:sp>
    </p:spTree>
    <p:extLst>
      <p:ext uri="{BB962C8B-B14F-4D97-AF65-F5344CB8AC3E}">
        <p14:creationId xmlns:p14="http://schemas.microsoft.com/office/powerpoint/2010/main" val="3481440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2A969E-8D77-48BB-B7EB-1A244B28DF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0878AC-37BF-4E7B-A7F3-F0D7D24A92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51C85B-C604-4DE5-B3DB-50ED15D56340}"/>
              </a:ext>
            </a:extLst>
          </p:cNvPr>
          <p:cNvSpPr>
            <a:spLocks noGrp="1"/>
          </p:cNvSpPr>
          <p:nvPr>
            <p:ph type="dt" sz="half" idx="10"/>
          </p:nvPr>
        </p:nvSpPr>
        <p:spPr/>
        <p:txBody>
          <a:bodyPr/>
          <a:lstStyle/>
          <a:p>
            <a:fld id="{1283B1BD-AFD3-4DA6-9D46-74E4BFCD4D31}" type="datetimeFigureOut">
              <a:rPr lang="en-US" smtClean="0"/>
              <a:t>4/28/2024</a:t>
            </a:fld>
            <a:endParaRPr lang="en-US"/>
          </a:p>
        </p:txBody>
      </p:sp>
      <p:sp>
        <p:nvSpPr>
          <p:cNvPr id="5" name="Footer Placeholder 4">
            <a:extLst>
              <a:ext uri="{FF2B5EF4-FFF2-40B4-BE49-F238E27FC236}">
                <a16:creationId xmlns:a16="http://schemas.microsoft.com/office/drawing/2014/main" id="{86846B40-0239-4A2D-B2F4-46CF88D4E6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0CF424-0D66-4233-A348-08D9D2D168B6}"/>
              </a:ext>
            </a:extLst>
          </p:cNvPr>
          <p:cNvSpPr>
            <a:spLocks noGrp="1"/>
          </p:cNvSpPr>
          <p:nvPr>
            <p:ph type="sldNum" sz="quarter" idx="12"/>
          </p:nvPr>
        </p:nvSpPr>
        <p:spPr/>
        <p:txBody>
          <a:bodyPr/>
          <a:lstStyle/>
          <a:p>
            <a:fld id="{1276B2B3-EFC3-4B50-9B95-BE2988CB8122}" type="slidenum">
              <a:rPr lang="en-US" smtClean="0"/>
              <a:t>‹#›</a:t>
            </a:fld>
            <a:endParaRPr lang="en-US"/>
          </a:p>
        </p:txBody>
      </p:sp>
    </p:spTree>
    <p:extLst>
      <p:ext uri="{BB962C8B-B14F-4D97-AF65-F5344CB8AC3E}">
        <p14:creationId xmlns:p14="http://schemas.microsoft.com/office/powerpoint/2010/main" val="228487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D1DE8-B287-4959-98EE-6369A46F8D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C67F51-25CB-4E13-A862-F7576AFB83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B29B58-1F68-483C-9096-FBE47FC0630B}"/>
              </a:ext>
            </a:extLst>
          </p:cNvPr>
          <p:cNvSpPr>
            <a:spLocks noGrp="1"/>
          </p:cNvSpPr>
          <p:nvPr>
            <p:ph type="dt" sz="half" idx="10"/>
          </p:nvPr>
        </p:nvSpPr>
        <p:spPr/>
        <p:txBody>
          <a:bodyPr/>
          <a:lstStyle/>
          <a:p>
            <a:fld id="{1283B1BD-AFD3-4DA6-9D46-74E4BFCD4D31}" type="datetimeFigureOut">
              <a:rPr lang="en-US" smtClean="0"/>
              <a:t>4/28/2024</a:t>
            </a:fld>
            <a:endParaRPr lang="en-US"/>
          </a:p>
        </p:txBody>
      </p:sp>
      <p:sp>
        <p:nvSpPr>
          <p:cNvPr id="5" name="Footer Placeholder 4">
            <a:extLst>
              <a:ext uri="{FF2B5EF4-FFF2-40B4-BE49-F238E27FC236}">
                <a16:creationId xmlns:a16="http://schemas.microsoft.com/office/drawing/2014/main" id="{0271BA6C-141B-4417-8132-1091BC7805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47B610-395B-4A56-B8A0-663F9F9061AC}"/>
              </a:ext>
            </a:extLst>
          </p:cNvPr>
          <p:cNvSpPr>
            <a:spLocks noGrp="1"/>
          </p:cNvSpPr>
          <p:nvPr>
            <p:ph type="sldNum" sz="quarter" idx="12"/>
          </p:nvPr>
        </p:nvSpPr>
        <p:spPr/>
        <p:txBody>
          <a:bodyPr/>
          <a:lstStyle/>
          <a:p>
            <a:fld id="{1276B2B3-EFC3-4B50-9B95-BE2988CB8122}" type="slidenum">
              <a:rPr lang="en-US" smtClean="0"/>
              <a:t>‹#›</a:t>
            </a:fld>
            <a:endParaRPr lang="en-US"/>
          </a:p>
        </p:txBody>
      </p:sp>
    </p:spTree>
    <p:extLst>
      <p:ext uri="{BB962C8B-B14F-4D97-AF65-F5344CB8AC3E}">
        <p14:creationId xmlns:p14="http://schemas.microsoft.com/office/powerpoint/2010/main" val="347807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5A949-2281-4835-BB7C-1025213F22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ABF297-496C-4865-8418-1C547EB909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D059CF-93EA-4F28-AF0D-F139C0AC8F5D}"/>
              </a:ext>
            </a:extLst>
          </p:cNvPr>
          <p:cNvSpPr>
            <a:spLocks noGrp="1"/>
          </p:cNvSpPr>
          <p:nvPr>
            <p:ph type="dt" sz="half" idx="10"/>
          </p:nvPr>
        </p:nvSpPr>
        <p:spPr/>
        <p:txBody>
          <a:bodyPr/>
          <a:lstStyle/>
          <a:p>
            <a:fld id="{1283B1BD-AFD3-4DA6-9D46-74E4BFCD4D31}" type="datetimeFigureOut">
              <a:rPr lang="en-US" smtClean="0"/>
              <a:t>4/28/2024</a:t>
            </a:fld>
            <a:endParaRPr lang="en-US"/>
          </a:p>
        </p:txBody>
      </p:sp>
      <p:sp>
        <p:nvSpPr>
          <p:cNvPr id="5" name="Footer Placeholder 4">
            <a:extLst>
              <a:ext uri="{FF2B5EF4-FFF2-40B4-BE49-F238E27FC236}">
                <a16:creationId xmlns:a16="http://schemas.microsoft.com/office/drawing/2014/main" id="{E11A8154-226D-47E3-AB8A-51E791BC8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9B65DD-6FB4-4F70-9201-E3FBF4DE75D5}"/>
              </a:ext>
            </a:extLst>
          </p:cNvPr>
          <p:cNvSpPr>
            <a:spLocks noGrp="1"/>
          </p:cNvSpPr>
          <p:nvPr>
            <p:ph type="sldNum" sz="quarter" idx="12"/>
          </p:nvPr>
        </p:nvSpPr>
        <p:spPr/>
        <p:txBody>
          <a:bodyPr/>
          <a:lstStyle/>
          <a:p>
            <a:fld id="{1276B2B3-EFC3-4B50-9B95-BE2988CB8122}" type="slidenum">
              <a:rPr lang="en-US" smtClean="0"/>
              <a:t>‹#›</a:t>
            </a:fld>
            <a:endParaRPr lang="en-US"/>
          </a:p>
        </p:txBody>
      </p:sp>
    </p:spTree>
    <p:extLst>
      <p:ext uri="{BB962C8B-B14F-4D97-AF65-F5344CB8AC3E}">
        <p14:creationId xmlns:p14="http://schemas.microsoft.com/office/powerpoint/2010/main" val="89324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05ACC-8883-49CD-9361-E9D71FEC9B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81CB13-24A8-467C-B4A8-D8048CBC2B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3E0D79-D998-47EB-98F7-DDEDF10A1C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A12335-C9E2-4BD1-8732-E28796E5F95A}"/>
              </a:ext>
            </a:extLst>
          </p:cNvPr>
          <p:cNvSpPr>
            <a:spLocks noGrp="1"/>
          </p:cNvSpPr>
          <p:nvPr>
            <p:ph type="dt" sz="half" idx="10"/>
          </p:nvPr>
        </p:nvSpPr>
        <p:spPr/>
        <p:txBody>
          <a:bodyPr/>
          <a:lstStyle/>
          <a:p>
            <a:fld id="{1283B1BD-AFD3-4DA6-9D46-74E4BFCD4D31}" type="datetimeFigureOut">
              <a:rPr lang="en-US" smtClean="0"/>
              <a:t>4/28/2024</a:t>
            </a:fld>
            <a:endParaRPr lang="en-US"/>
          </a:p>
        </p:txBody>
      </p:sp>
      <p:sp>
        <p:nvSpPr>
          <p:cNvPr id="6" name="Footer Placeholder 5">
            <a:extLst>
              <a:ext uri="{FF2B5EF4-FFF2-40B4-BE49-F238E27FC236}">
                <a16:creationId xmlns:a16="http://schemas.microsoft.com/office/drawing/2014/main" id="{A3630B76-1729-46C2-BA25-15E4DE1863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CFD470-4CDB-4E3C-A49B-166CA1260831}"/>
              </a:ext>
            </a:extLst>
          </p:cNvPr>
          <p:cNvSpPr>
            <a:spLocks noGrp="1"/>
          </p:cNvSpPr>
          <p:nvPr>
            <p:ph type="sldNum" sz="quarter" idx="12"/>
          </p:nvPr>
        </p:nvSpPr>
        <p:spPr/>
        <p:txBody>
          <a:bodyPr/>
          <a:lstStyle/>
          <a:p>
            <a:fld id="{1276B2B3-EFC3-4B50-9B95-BE2988CB8122}" type="slidenum">
              <a:rPr lang="en-US" smtClean="0"/>
              <a:t>‹#›</a:t>
            </a:fld>
            <a:endParaRPr lang="en-US"/>
          </a:p>
        </p:txBody>
      </p:sp>
    </p:spTree>
    <p:extLst>
      <p:ext uri="{BB962C8B-B14F-4D97-AF65-F5344CB8AC3E}">
        <p14:creationId xmlns:p14="http://schemas.microsoft.com/office/powerpoint/2010/main" val="2534567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84FE8-2C40-4283-AE7F-FF501BE7A2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2A1DAE-9E30-4CB4-90EC-C14EDBA0E3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26151A-295D-4140-91DD-2125305C7D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DBDCE9-E13B-4F50-9945-14768C1EA1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521429-07C3-4ADF-952D-08220047F0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823BE5-0368-4BCA-813C-8CFBE81CD75D}"/>
              </a:ext>
            </a:extLst>
          </p:cNvPr>
          <p:cNvSpPr>
            <a:spLocks noGrp="1"/>
          </p:cNvSpPr>
          <p:nvPr>
            <p:ph type="dt" sz="half" idx="10"/>
          </p:nvPr>
        </p:nvSpPr>
        <p:spPr/>
        <p:txBody>
          <a:bodyPr/>
          <a:lstStyle/>
          <a:p>
            <a:fld id="{1283B1BD-AFD3-4DA6-9D46-74E4BFCD4D31}" type="datetimeFigureOut">
              <a:rPr lang="en-US" smtClean="0"/>
              <a:t>4/28/2024</a:t>
            </a:fld>
            <a:endParaRPr lang="en-US"/>
          </a:p>
        </p:txBody>
      </p:sp>
      <p:sp>
        <p:nvSpPr>
          <p:cNvPr id="8" name="Footer Placeholder 7">
            <a:extLst>
              <a:ext uri="{FF2B5EF4-FFF2-40B4-BE49-F238E27FC236}">
                <a16:creationId xmlns:a16="http://schemas.microsoft.com/office/drawing/2014/main" id="{568D7D48-DAC2-4C34-9FA2-11DA9DFAB0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D44B8A-E67D-4400-AFB7-82B14DFD572E}"/>
              </a:ext>
            </a:extLst>
          </p:cNvPr>
          <p:cNvSpPr>
            <a:spLocks noGrp="1"/>
          </p:cNvSpPr>
          <p:nvPr>
            <p:ph type="sldNum" sz="quarter" idx="12"/>
          </p:nvPr>
        </p:nvSpPr>
        <p:spPr/>
        <p:txBody>
          <a:bodyPr/>
          <a:lstStyle/>
          <a:p>
            <a:fld id="{1276B2B3-EFC3-4B50-9B95-BE2988CB8122}" type="slidenum">
              <a:rPr lang="en-US" smtClean="0"/>
              <a:t>‹#›</a:t>
            </a:fld>
            <a:endParaRPr lang="en-US"/>
          </a:p>
        </p:txBody>
      </p:sp>
    </p:spTree>
    <p:extLst>
      <p:ext uri="{BB962C8B-B14F-4D97-AF65-F5344CB8AC3E}">
        <p14:creationId xmlns:p14="http://schemas.microsoft.com/office/powerpoint/2010/main" val="1903996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22A15-E8FB-43BE-ADA1-68E4535CB0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74C25B-689B-4DDA-B52E-BF1E302511D5}"/>
              </a:ext>
            </a:extLst>
          </p:cNvPr>
          <p:cNvSpPr>
            <a:spLocks noGrp="1"/>
          </p:cNvSpPr>
          <p:nvPr>
            <p:ph type="dt" sz="half" idx="10"/>
          </p:nvPr>
        </p:nvSpPr>
        <p:spPr/>
        <p:txBody>
          <a:bodyPr/>
          <a:lstStyle/>
          <a:p>
            <a:fld id="{1283B1BD-AFD3-4DA6-9D46-74E4BFCD4D31}" type="datetimeFigureOut">
              <a:rPr lang="en-US" smtClean="0"/>
              <a:t>4/28/2024</a:t>
            </a:fld>
            <a:endParaRPr lang="en-US"/>
          </a:p>
        </p:txBody>
      </p:sp>
      <p:sp>
        <p:nvSpPr>
          <p:cNvPr id="4" name="Footer Placeholder 3">
            <a:extLst>
              <a:ext uri="{FF2B5EF4-FFF2-40B4-BE49-F238E27FC236}">
                <a16:creationId xmlns:a16="http://schemas.microsoft.com/office/drawing/2014/main" id="{EC9A148E-0F8A-40A6-9875-7EB14577E3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C9ECA3-3542-4A55-A7E0-31BB1C33D6C5}"/>
              </a:ext>
            </a:extLst>
          </p:cNvPr>
          <p:cNvSpPr>
            <a:spLocks noGrp="1"/>
          </p:cNvSpPr>
          <p:nvPr>
            <p:ph type="sldNum" sz="quarter" idx="12"/>
          </p:nvPr>
        </p:nvSpPr>
        <p:spPr/>
        <p:txBody>
          <a:bodyPr/>
          <a:lstStyle/>
          <a:p>
            <a:fld id="{1276B2B3-EFC3-4B50-9B95-BE2988CB8122}" type="slidenum">
              <a:rPr lang="en-US" smtClean="0"/>
              <a:t>‹#›</a:t>
            </a:fld>
            <a:endParaRPr lang="en-US"/>
          </a:p>
        </p:txBody>
      </p:sp>
    </p:spTree>
    <p:extLst>
      <p:ext uri="{BB962C8B-B14F-4D97-AF65-F5344CB8AC3E}">
        <p14:creationId xmlns:p14="http://schemas.microsoft.com/office/powerpoint/2010/main" val="302013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EF22A8-D486-4C42-BD5B-937758D5CAF9}"/>
              </a:ext>
            </a:extLst>
          </p:cNvPr>
          <p:cNvSpPr>
            <a:spLocks noGrp="1"/>
          </p:cNvSpPr>
          <p:nvPr>
            <p:ph type="dt" sz="half" idx="10"/>
          </p:nvPr>
        </p:nvSpPr>
        <p:spPr/>
        <p:txBody>
          <a:bodyPr/>
          <a:lstStyle/>
          <a:p>
            <a:fld id="{1283B1BD-AFD3-4DA6-9D46-74E4BFCD4D31}" type="datetimeFigureOut">
              <a:rPr lang="en-US" smtClean="0"/>
              <a:t>4/28/2024</a:t>
            </a:fld>
            <a:endParaRPr lang="en-US"/>
          </a:p>
        </p:txBody>
      </p:sp>
      <p:sp>
        <p:nvSpPr>
          <p:cNvPr id="3" name="Footer Placeholder 2">
            <a:extLst>
              <a:ext uri="{FF2B5EF4-FFF2-40B4-BE49-F238E27FC236}">
                <a16:creationId xmlns:a16="http://schemas.microsoft.com/office/drawing/2014/main" id="{245B8209-5DFA-47AC-955E-36455C8561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07DCA1-33D5-4D8B-AD4E-0C1B7291F5DE}"/>
              </a:ext>
            </a:extLst>
          </p:cNvPr>
          <p:cNvSpPr>
            <a:spLocks noGrp="1"/>
          </p:cNvSpPr>
          <p:nvPr>
            <p:ph type="sldNum" sz="quarter" idx="12"/>
          </p:nvPr>
        </p:nvSpPr>
        <p:spPr/>
        <p:txBody>
          <a:bodyPr/>
          <a:lstStyle/>
          <a:p>
            <a:fld id="{1276B2B3-EFC3-4B50-9B95-BE2988CB8122}" type="slidenum">
              <a:rPr lang="en-US" smtClean="0"/>
              <a:t>‹#›</a:t>
            </a:fld>
            <a:endParaRPr lang="en-US"/>
          </a:p>
        </p:txBody>
      </p:sp>
    </p:spTree>
    <p:extLst>
      <p:ext uri="{BB962C8B-B14F-4D97-AF65-F5344CB8AC3E}">
        <p14:creationId xmlns:p14="http://schemas.microsoft.com/office/powerpoint/2010/main" val="2915734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7C13A-7995-4425-8A71-AA77C5771E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D934B0-B892-48D1-A58E-3805DAC0D0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76750E-1E2D-4243-AE36-93A3F6092B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D92580-ADDD-414C-A968-DE9237703AC8}"/>
              </a:ext>
            </a:extLst>
          </p:cNvPr>
          <p:cNvSpPr>
            <a:spLocks noGrp="1"/>
          </p:cNvSpPr>
          <p:nvPr>
            <p:ph type="dt" sz="half" idx="10"/>
          </p:nvPr>
        </p:nvSpPr>
        <p:spPr/>
        <p:txBody>
          <a:bodyPr/>
          <a:lstStyle/>
          <a:p>
            <a:fld id="{1283B1BD-AFD3-4DA6-9D46-74E4BFCD4D31}" type="datetimeFigureOut">
              <a:rPr lang="en-US" smtClean="0"/>
              <a:t>4/28/2024</a:t>
            </a:fld>
            <a:endParaRPr lang="en-US"/>
          </a:p>
        </p:txBody>
      </p:sp>
      <p:sp>
        <p:nvSpPr>
          <p:cNvPr id="6" name="Footer Placeholder 5">
            <a:extLst>
              <a:ext uri="{FF2B5EF4-FFF2-40B4-BE49-F238E27FC236}">
                <a16:creationId xmlns:a16="http://schemas.microsoft.com/office/drawing/2014/main" id="{3C6A6446-C2B2-4DD5-8693-47DE139704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BE4E42-71C2-4476-A528-76557403AEA7}"/>
              </a:ext>
            </a:extLst>
          </p:cNvPr>
          <p:cNvSpPr>
            <a:spLocks noGrp="1"/>
          </p:cNvSpPr>
          <p:nvPr>
            <p:ph type="sldNum" sz="quarter" idx="12"/>
          </p:nvPr>
        </p:nvSpPr>
        <p:spPr/>
        <p:txBody>
          <a:bodyPr/>
          <a:lstStyle/>
          <a:p>
            <a:fld id="{1276B2B3-EFC3-4B50-9B95-BE2988CB8122}" type="slidenum">
              <a:rPr lang="en-US" smtClean="0"/>
              <a:t>‹#›</a:t>
            </a:fld>
            <a:endParaRPr lang="en-US"/>
          </a:p>
        </p:txBody>
      </p:sp>
    </p:spTree>
    <p:extLst>
      <p:ext uri="{BB962C8B-B14F-4D97-AF65-F5344CB8AC3E}">
        <p14:creationId xmlns:p14="http://schemas.microsoft.com/office/powerpoint/2010/main" val="4037036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36654-088A-408A-95F2-FA3DBEB90A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4EA845-20B0-4C6F-8F8D-85E2860A57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E16B01-546C-4719-9E3E-0FE5815E5B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D1BF2B-6761-4423-BDD2-7712F9B27B6C}"/>
              </a:ext>
            </a:extLst>
          </p:cNvPr>
          <p:cNvSpPr>
            <a:spLocks noGrp="1"/>
          </p:cNvSpPr>
          <p:nvPr>
            <p:ph type="dt" sz="half" idx="10"/>
          </p:nvPr>
        </p:nvSpPr>
        <p:spPr/>
        <p:txBody>
          <a:bodyPr/>
          <a:lstStyle/>
          <a:p>
            <a:fld id="{1283B1BD-AFD3-4DA6-9D46-74E4BFCD4D31}" type="datetimeFigureOut">
              <a:rPr lang="en-US" smtClean="0"/>
              <a:t>4/28/2024</a:t>
            </a:fld>
            <a:endParaRPr lang="en-US"/>
          </a:p>
        </p:txBody>
      </p:sp>
      <p:sp>
        <p:nvSpPr>
          <p:cNvPr id="6" name="Footer Placeholder 5">
            <a:extLst>
              <a:ext uri="{FF2B5EF4-FFF2-40B4-BE49-F238E27FC236}">
                <a16:creationId xmlns:a16="http://schemas.microsoft.com/office/drawing/2014/main" id="{34967B2B-89BF-4C45-868D-8C3024F3A9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9B517D-BCB1-47CE-AF1B-3925C54B625C}"/>
              </a:ext>
            </a:extLst>
          </p:cNvPr>
          <p:cNvSpPr>
            <a:spLocks noGrp="1"/>
          </p:cNvSpPr>
          <p:nvPr>
            <p:ph type="sldNum" sz="quarter" idx="12"/>
          </p:nvPr>
        </p:nvSpPr>
        <p:spPr/>
        <p:txBody>
          <a:bodyPr/>
          <a:lstStyle/>
          <a:p>
            <a:fld id="{1276B2B3-EFC3-4B50-9B95-BE2988CB8122}" type="slidenum">
              <a:rPr lang="en-US" smtClean="0"/>
              <a:t>‹#›</a:t>
            </a:fld>
            <a:endParaRPr lang="en-US"/>
          </a:p>
        </p:txBody>
      </p:sp>
    </p:spTree>
    <p:extLst>
      <p:ext uri="{BB962C8B-B14F-4D97-AF65-F5344CB8AC3E}">
        <p14:creationId xmlns:p14="http://schemas.microsoft.com/office/powerpoint/2010/main" val="103684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4E269E-3341-4012-8022-95F94B3346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1E38D0-CBCA-4626-BFD5-5767F02F95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B124A3-635E-45A7-8547-D4CA37DAE5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3B1BD-AFD3-4DA6-9D46-74E4BFCD4D31}" type="datetimeFigureOut">
              <a:rPr lang="en-US" smtClean="0"/>
              <a:t>4/28/2024</a:t>
            </a:fld>
            <a:endParaRPr lang="en-US"/>
          </a:p>
        </p:txBody>
      </p:sp>
      <p:sp>
        <p:nvSpPr>
          <p:cNvPr id="5" name="Footer Placeholder 4">
            <a:extLst>
              <a:ext uri="{FF2B5EF4-FFF2-40B4-BE49-F238E27FC236}">
                <a16:creationId xmlns:a16="http://schemas.microsoft.com/office/drawing/2014/main" id="{9CA89EB7-84D1-406A-88BB-5384FD2626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F101A6-1C44-4F9B-982E-B10EF32D79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76B2B3-EFC3-4B50-9B95-BE2988CB8122}" type="slidenum">
              <a:rPr lang="en-US" smtClean="0"/>
              <a:t>‹#›</a:t>
            </a:fld>
            <a:endParaRPr lang="en-US"/>
          </a:p>
        </p:txBody>
      </p:sp>
    </p:spTree>
    <p:extLst>
      <p:ext uri="{BB962C8B-B14F-4D97-AF65-F5344CB8AC3E}">
        <p14:creationId xmlns:p14="http://schemas.microsoft.com/office/powerpoint/2010/main" val="2643686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newspaper&#10;&#10;Description automatically generated">
            <a:extLst>
              <a:ext uri="{FF2B5EF4-FFF2-40B4-BE49-F238E27FC236}">
                <a16:creationId xmlns:a16="http://schemas.microsoft.com/office/drawing/2014/main" id="{5BAB5483-B9A7-4834-B119-83EEEF91C6A6}"/>
              </a:ext>
            </a:extLst>
          </p:cNvPr>
          <p:cNvPicPr>
            <a:picLocks noChangeAspect="1"/>
          </p:cNvPicPr>
          <p:nvPr/>
        </p:nvPicPr>
        <p:blipFill rotWithShape="1">
          <a:blip r:embed="rId2">
            <a:extLst>
              <a:ext uri="{28A0092B-C50C-407E-A947-70E740481C1C}">
                <a14:useLocalDpi xmlns:a14="http://schemas.microsoft.com/office/drawing/2010/main" val="0"/>
              </a:ext>
            </a:extLst>
          </a:blip>
          <a:srcRect l="33347" t="22579"/>
          <a:stretch/>
        </p:blipFill>
        <p:spPr>
          <a:xfrm>
            <a:off x="2766289" y="-6350"/>
            <a:ext cx="6659422" cy="6858000"/>
          </a:xfrm>
          <a:prstGeom prst="rect">
            <a:avLst/>
          </a:prstGeom>
        </p:spPr>
      </p:pic>
    </p:spTree>
    <p:extLst>
      <p:ext uri="{BB962C8B-B14F-4D97-AF65-F5344CB8AC3E}">
        <p14:creationId xmlns:p14="http://schemas.microsoft.com/office/powerpoint/2010/main" val="3686499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BE5220-3556-4252-9581-47EF70FC0D6F}"/>
              </a:ext>
            </a:extLst>
          </p:cNvPr>
          <p:cNvSpPr txBox="1"/>
          <p:nvPr/>
        </p:nvSpPr>
        <p:spPr>
          <a:xfrm>
            <a:off x="-1" y="518548"/>
            <a:ext cx="12192001" cy="6325129"/>
          </a:xfrm>
          <a:prstGeom prst="rect">
            <a:avLst/>
          </a:prstGeom>
          <a:noFill/>
        </p:spPr>
        <p:txBody>
          <a:bodyPr wrap="square" rtlCol="0">
            <a:spAutoFit/>
          </a:bodyPr>
          <a:lstStyle/>
          <a:p>
            <a:pPr>
              <a:lnSpc>
                <a:spcPts val="3200"/>
              </a:lnSpc>
              <a:spcAft>
                <a:spcPts val="800"/>
              </a:spcAft>
            </a:pPr>
            <a:r>
              <a:rPr lang="en-US" sz="2400" b="1" dirty="0">
                <a:latin typeface="Comic Sans MS" panose="030F0702030302020204" pitchFamily="66" charset="0"/>
              </a:rPr>
              <a:t>The wife of a preacher (Al </a:t>
            </a:r>
            <a:r>
              <a:rPr lang="en-US" sz="2400" b="1" dirty="0" err="1">
                <a:latin typeface="Comic Sans MS" panose="030F0702030302020204" pitchFamily="66" charset="0"/>
              </a:rPr>
              <a:t>Diestelkamp</a:t>
            </a:r>
            <a:r>
              <a:rPr lang="en-US" sz="2400" b="1" dirty="0">
                <a:latin typeface="Comic Sans MS" panose="030F0702030302020204" pitchFamily="66" charset="0"/>
              </a:rPr>
              <a:t>) started having problems in 2008 which was finally diagnosed as Parkinson’s Disease with dementia in 2010. She got progressively worse until in 2017 she was recommended for Hospice Home Care but within a month he realized he wasn’t able to care for her even with Hospice help, so they moved to live with a daughter and they cared for her 24/7 until she died Jan 2, 2020 -- the last couple of years she didn’t know anyone.</a:t>
            </a:r>
          </a:p>
          <a:p>
            <a:pPr>
              <a:lnSpc>
                <a:spcPts val="3200"/>
              </a:lnSpc>
              <a:spcAft>
                <a:spcPts val="800"/>
              </a:spcAft>
            </a:pPr>
            <a:r>
              <a:rPr lang="en-US" sz="2400" b="1" dirty="0">
                <a:latin typeface="Comic Sans MS" panose="030F0702030302020204" pitchFamily="66" charset="0"/>
              </a:rPr>
              <a:t>He wrote an article about “When Death Is Imminent” and noted: </a:t>
            </a:r>
          </a:p>
          <a:p>
            <a:pPr>
              <a:lnSpc>
                <a:spcPts val="3200"/>
              </a:lnSpc>
              <a:spcAft>
                <a:spcPts val="800"/>
              </a:spcAft>
            </a:pPr>
            <a:r>
              <a:rPr lang="en-US" sz="2400" b="1" dirty="0">
                <a:solidFill>
                  <a:srgbClr val="FF0000"/>
                </a:solidFill>
                <a:latin typeface="Comic Sans MS" panose="030F0702030302020204" pitchFamily="66" charset="0"/>
              </a:rPr>
              <a:t>Eccl 3:2 </a:t>
            </a:r>
            <a:r>
              <a:rPr lang="en-US" sz="2400" b="1" dirty="0">
                <a:latin typeface="Comic Sans MS" panose="030F0702030302020204" pitchFamily="66" charset="0"/>
              </a:rPr>
              <a:t>“there is a time to die…” and that “the old must die… the young may.” &gt; Unless man intervenes (takes a life) we don’t know when it will be. </a:t>
            </a:r>
          </a:p>
          <a:p>
            <a:pPr>
              <a:lnSpc>
                <a:spcPts val="3200"/>
              </a:lnSpc>
              <a:spcAft>
                <a:spcPts val="800"/>
              </a:spcAft>
            </a:pPr>
            <a:r>
              <a:rPr lang="en-US" sz="2400" b="1" dirty="0">
                <a:latin typeface="Comic Sans MS" panose="030F0702030302020204" pitchFamily="66" charset="0"/>
              </a:rPr>
              <a:t>However, sometimes there are indicators (illness…) which may cause us to believe that death is imminent…… </a:t>
            </a:r>
          </a:p>
          <a:p>
            <a:pPr>
              <a:lnSpc>
                <a:spcPts val="3200"/>
              </a:lnSpc>
              <a:spcAft>
                <a:spcPts val="800"/>
              </a:spcAft>
            </a:pPr>
            <a:r>
              <a:rPr lang="en-US" sz="2400" b="1" dirty="0">
                <a:latin typeface="Comic Sans MS" panose="030F0702030302020204" pitchFamily="66" charset="0"/>
              </a:rPr>
              <a:t>Then he noted some important lessons which we can learn, or be reminded of, when Watching and Waiting for a loved one to die. </a:t>
            </a:r>
          </a:p>
          <a:p>
            <a:pPr>
              <a:lnSpc>
                <a:spcPts val="3200"/>
              </a:lnSpc>
              <a:spcAft>
                <a:spcPts val="800"/>
              </a:spcAft>
            </a:pPr>
            <a:r>
              <a:rPr lang="en-US" sz="2400" b="1" dirty="0">
                <a:latin typeface="Comic Sans MS" panose="030F0702030302020204" pitchFamily="66" charset="0"/>
              </a:rPr>
              <a:t>I think they are some things we need to remember at all times….</a:t>
            </a:r>
          </a:p>
        </p:txBody>
      </p:sp>
      <p:sp>
        <p:nvSpPr>
          <p:cNvPr id="4" name="TextBox 3">
            <a:extLst>
              <a:ext uri="{FF2B5EF4-FFF2-40B4-BE49-F238E27FC236}">
                <a16:creationId xmlns:a16="http://schemas.microsoft.com/office/drawing/2014/main" id="{CAAAB5C8-355F-454C-96A6-04CD777A9BFF}"/>
              </a:ext>
            </a:extLst>
          </p:cNvPr>
          <p:cNvSpPr txBox="1"/>
          <p:nvPr/>
        </p:nvSpPr>
        <p:spPr>
          <a:xfrm>
            <a:off x="0" y="0"/>
            <a:ext cx="12192000" cy="523220"/>
          </a:xfrm>
          <a:prstGeom prst="rect">
            <a:avLst/>
          </a:prstGeom>
          <a:noFill/>
          <a:ln>
            <a:noFill/>
          </a:ln>
          <a:effectLst>
            <a:glow rad="101600">
              <a:schemeClr val="accent1">
                <a:satMod val="175000"/>
                <a:alpha val="40000"/>
              </a:schemeClr>
            </a:glow>
          </a:effectLst>
          <a:scene3d>
            <a:camera prst="orthographicFront"/>
            <a:lightRig rig="threePt" dir="t"/>
          </a:scene3d>
          <a:sp3d>
            <a:bevelT prst="slope"/>
          </a:sp3d>
        </p:spPr>
        <p:txBody>
          <a:bodyPr wrap="square" rtlCol="0">
            <a:spAutoFit/>
          </a:bodyPr>
          <a:lstStyle/>
          <a:p>
            <a:pPr algn="ctr"/>
            <a:r>
              <a:rPr lang="en-US" sz="2800" b="1" i="1" dirty="0">
                <a:solidFill>
                  <a:srgbClr val="FF0000"/>
                </a:solidFill>
                <a:effectLst>
                  <a:glow rad="63500">
                    <a:schemeClr val="accent1">
                      <a:satMod val="175000"/>
                      <a:alpha val="40000"/>
                    </a:schemeClr>
                  </a:glow>
                </a:effectLst>
                <a:latin typeface="Comic Sans MS" panose="030F0702030302020204" pitchFamily="66" charset="0"/>
              </a:rPr>
              <a:t>SOME IMPORTANT LESSONS TO REMEMBER</a:t>
            </a:r>
          </a:p>
        </p:txBody>
      </p:sp>
    </p:spTree>
    <p:extLst>
      <p:ext uri="{BB962C8B-B14F-4D97-AF65-F5344CB8AC3E}">
        <p14:creationId xmlns:p14="http://schemas.microsoft.com/office/powerpoint/2010/main" val="60235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BE5220-3556-4252-9581-47EF70FC0D6F}"/>
              </a:ext>
            </a:extLst>
          </p:cNvPr>
          <p:cNvSpPr txBox="1"/>
          <p:nvPr/>
        </p:nvSpPr>
        <p:spPr>
          <a:xfrm>
            <a:off x="0" y="586300"/>
            <a:ext cx="12192001" cy="6360396"/>
          </a:xfrm>
          <a:prstGeom prst="rect">
            <a:avLst/>
          </a:prstGeom>
          <a:noFill/>
        </p:spPr>
        <p:txBody>
          <a:bodyPr wrap="square" rtlCol="0">
            <a:spAutoFit/>
          </a:bodyPr>
          <a:lstStyle/>
          <a:p>
            <a:pPr defTabSz="274320">
              <a:lnSpc>
                <a:spcPts val="2900"/>
              </a:lnSpc>
              <a:spcAft>
                <a:spcPts val="1200"/>
              </a:spcAft>
              <a:tabLst>
                <a:tab pos="274320" algn="l"/>
              </a:tabLst>
            </a:pPr>
            <a:r>
              <a:rPr lang="en-US" sz="2400" b="1" i="1" dirty="0">
                <a:solidFill>
                  <a:srgbClr val="0000CC"/>
                </a:solidFill>
                <a:highlight>
                  <a:srgbClr val="FFFF00"/>
                </a:highlight>
                <a:latin typeface="Comic Sans MS" panose="030F0702030302020204" pitchFamily="66" charset="0"/>
              </a:rPr>
              <a:t>1. </a:t>
            </a:r>
            <a:r>
              <a:rPr lang="en-US" sz="2400" b="1" i="1" dirty="0">
                <a:solidFill>
                  <a:srgbClr val="0000CC"/>
                </a:solidFill>
                <a:latin typeface="Comic Sans MS" panose="030F0702030302020204" pitchFamily="66" charset="0"/>
              </a:rPr>
              <a:t>“It is not good that man should live alone” </a:t>
            </a:r>
            <a:r>
              <a:rPr lang="en-US" sz="2400" b="1" dirty="0">
                <a:latin typeface="Comic Sans MS" panose="030F0702030302020204" pitchFamily="66" charset="0"/>
              </a:rPr>
              <a:t>– </a:t>
            </a:r>
            <a:r>
              <a:rPr lang="en-US" sz="2400" b="1" dirty="0">
                <a:solidFill>
                  <a:srgbClr val="FF0000"/>
                </a:solidFill>
                <a:latin typeface="Comic Sans MS" panose="030F0702030302020204" pitchFamily="66" charset="0"/>
              </a:rPr>
              <a:t>Gen 2:18  </a:t>
            </a:r>
            <a:r>
              <a:rPr lang="en-US" sz="2400" b="1" dirty="0">
                <a:latin typeface="Comic Sans MS" panose="030F0702030302020204" pitchFamily="66" charset="0"/>
              </a:rPr>
              <a:t>&gt;   </a:t>
            </a:r>
          </a:p>
          <a:p>
            <a:pPr defTabSz="274320">
              <a:lnSpc>
                <a:spcPts val="2900"/>
              </a:lnSpc>
              <a:spcAft>
                <a:spcPts val="1200"/>
              </a:spcAft>
              <a:tabLst>
                <a:tab pos="274320" algn="l"/>
              </a:tabLst>
            </a:pPr>
            <a:r>
              <a:rPr lang="en-US" sz="2400" b="1" dirty="0">
                <a:latin typeface="Comic Sans MS" panose="030F0702030302020204" pitchFamily="66" charset="0"/>
              </a:rPr>
              <a:t>	In this &amp; similar situations the loved one is “There, but not really there…” </a:t>
            </a:r>
          </a:p>
          <a:p>
            <a:pPr defTabSz="274320">
              <a:lnSpc>
                <a:spcPts val="2900"/>
              </a:lnSpc>
              <a:spcAft>
                <a:spcPts val="1200"/>
              </a:spcAft>
              <a:tabLst>
                <a:tab pos="274320" algn="l"/>
              </a:tabLst>
            </a:pPr>
            <a:r>
              <a:rPr lang="en-US" sz="2400" b="1" dirty="0">
                <a:latin typeface="Comic Sans MS" panose="030F0702030302020204" pitchFamily="66" charset="0"/>
              </a:rPr>
              <a:t>	Companionship is gone: sexual, discussing things, sharing good news, </a:t>
            </a:r>
            <a:r>
              <a:rPr lang="en-US" sz="2400" b="1" dirty="0" err="1">
                <a:latin typeface="Comic Sans MS" panose="030F0702030302020204" pitchFamily="66" charset="0"/>
              </a:rPr>
              <a:t>etc</a:t>
            </a:r>
            <a:r>
              <a:rPr lang="en-US" sz="2400" b="1" dirty="0">
                <a:latin typeface="Comic Sans MS" panose="030F0702030302020204" pitchFamily="66" charset="0"/>
              </a:rPr>
              <a:t>……</a:t>
            </a:r>
          </a:p>
          <a:p>
            <a:pPr defTabSz="274320">
              <a:lnSpc>
                <a:spcPts val="2900"/>
              </a:lnSpc>
              <a:spcAft>
                <a:spcPts val="1200"/>
              </a:spcAft>
              <a:tabLst>
                <a:tab pos="274320" algn="l"/>
              </a:tabLst>
            </a:pPr>
            <a:r>
              <a:rPr lang="en-US" sz="2400" b="1" dirty="0">
                <a:latin typeface="Comic Sans MS" panose="030F0702030302020204" pitchFamily="66" charset="0"/>
              </a:rPr>
              <a:t>	This drives home the lesson we sometimes forget, which causes us to not 	really appreciate what we have… </a:t>
            </a:r>
            <a:r>
              <a:rPr lang="en-US" sz="2400" b="1" i="1" dirty="0">
                <a:latin typeface="Comic Sans MS" panose="030F0702030302020204" pitchFamily="66" charset="0"/>
              </a:rPr>
              <a:t>“It’s not good to be alone”…</a:t>
            </a:r>
          </a:p>
          <a:p>
            <a:pPr defTabSz="274320">
              <a:lnSpc>
                <a:spcPts val="2900"/>
              </a:lnSpc>
              <a:spcAft>
                <a:spcPts val="1200"/>
              </a:spcAft>
              <a:tabLst>
                <a:tab pos="274320" algn="l"/>
              </a:tabLst>
            </a:pPr>
            <a:r>
              <a:rPr lang="en-US" sz="2400" b="1" dirty="0">
                <a:latin typeface="Comic Sans MS" panose="030F0702030302020204" pitchFamily="66" charset="0"/>
              </a:rPr>
              <a:t>	The “wise man” said, </a:t>
            </a:r>
            <a:r>
              <a:rPr lang="en-US" sz="2400" b="1" i="1" dirty="0">
                <a:solidFill>
                  <a:srgbClr val="0000CC"/>
                </a:solidFill>
                <a:latin typeface="Comic Sans MS" panose="030F0702030302020204" pitchFamily="66" charset="0"/>
              </a:rPr>
              <a:t>“Two are better than one;…” - </a:t>
            </a:r>
            <a:r>
              <a:rPr lang="en-US" sz="2400" b="1" i="1" dirty="0" err="1">
                <a:solidFill>
                  <a:srgbClr val="FF0000"/>
                </a:solidFill>
                <a:latin typeface="Comic Sans MS" panose="030F0702030302020204" pitchFamily="66" charset="0"/>
              </a:rPr>
              <a:t>Ecc</a:t>
            </a:r>
            <a:r>
              <a:rPr lang="en-US" sz="2400" b="1" i="1" dirty="0">
                <a:solidFill>
                  <a:srgbClr val="FF0000"/>
                </a:solidFill>
                <a:latin typeface="Comic Sans MS" panose="030F0702030302020204" pitchFamily="66" charset="0"/>
              </a:rPr>
              <a:t> 4:9.  </a:t>
            </a:r>
            <a:r>
              <a:rPr lang="en-US" sz="2400" b="1" dirty="0">
                <a:latin typeface="Comic Sans MS" panose="030F0702030302020204" pitchFamily="66" charset="0"/>
              </a:rPr>
              <a:t>He notes in 	</a:t>
            </a:r>
            <a:r>
              <a:rPr lang="en-US" sz="2400" b="1">
                <a:latin typeface="Comic Sans MS" panose="030F0702030302020204" pitchFamily="66" charset="0"/>
              </a:rPr>
              <a:t>this context </a:t>
            </a:r>
            <a:r>
              <a:rPr lang="en-US" sz="2400" b="1" dirty="0">
                <a:latin typeface="Comic Sans MS" panose="030F0702030302020204" pitchFamily="66" charset="0"/>
              </a:rPr>
              <a:t>that being alone is not good and that companionship – marriage, 	family, friends, </a:t>
            </a:r>
            <a:r>
              <a:rPr lang="en-US" sz="2400" b="1" dirty="0" err="1">
                <a:latin typeface="Comic Sans MS" panose="030F0702030302020204" pitchFamily="66" charset="0"/>
              </a:rPr>
              <a:t>etc</a:t>
            </a:r>
            <a:r>
              <a:rPr lang="en-US" sz="2400" b="1" dirty="0">
                <a:latin typeface="Comic Sans MS" panose="030F0702030302020204" pitchFamily="66" charset="0"/>
              </a:rPr>
              <a:t>… have many advantages. </a:t>
            </a:r>
          </a:p>
          <a:p>
            <a:pPr defTabSz="274320">
              <a:lnSpc>
                <a:spcPts val="2900"/>
              </a:lnSpc>
              <a:spcAft>
                <a:spcPts val="1200"/>
              </a:spcAft>
              <a:tabLst>
                <a:tab pos="274320" algn="l"/>
              </a:tabLst>
            </a:pPr>
            <a:r>
              <a:rPr lang="en-US" sz="2400" b="1" dirty="0">
                <a:solidFill>
                  <a:srgbClr val="0000CC"/>
                </a:solidFill>
                <a:highlight>
                  <a:srgbClr val="FFFF00"/>
                </a:highlight>
                <a:latin typeface="Comic Sans MS" panose="030F0702030302020204" pitchFamily="66" charset="0"/>
              </a:rPr>
              <a:t>2. </a:t>
            </a:r>
            <a:r>
              <a:rPr lang="en-US" sz="2400" b="1" dirty="0">
                <a:solidFill>
                  <a:srgbClr val="0000CC"/>
                </a:solidFill>
                <a:latin typeface="Comic Sans MS" panose="030F0702030302020204" pitchFamily="66" charset="0"/>
              </a:rPr>
              <a:t>Caring for critically ill or dying is lots of work and requires much patience…  </a:t>
            </a:r>
            <a:r>
              <a:rPr lang="en-US" sz="2400" b="1" dirty="0">
                <a:latin typeface="Comic Sans MS" panose="030F0702030302020204" pitchFamily="66" charset="0"/>
              </a:rPr>
              <a:t>	even for one who is already patient…   In such situations (and perhaps many 	others) we need to pray for 	sufficient health and more patience… …</a:t>
            </a:r>
          </a:p>
          <a:p>
            <a:pPr defTabSz="274320">
              <a:lnSpc>
                <a:spcPts val="2900"/>
              </a:lnSpc>
              <a:spcAft>
                <a:spcPts val="1200"/>
              </a:spcAft>
              <a:tabLst>
                <a:tab pos="274320" algn="l"/>
              </a:tabLst>
            </a:pPr>
            <a:r>
              <a:rPr lang="en-US" sz="2400" b="1" dirty="0">
                <a:latin typeface="Comic Sans MS" panose="030F0702030302020204" pitchFamily="66" charset="0"/>
              </a:rPr>
              <a:t>	It is easy to become frustrated when someone wouldn’t respond: “Do you 	want 	more to eat?”,   “Open your mouth…”,   “Don’t do that…”  ... ...   </a:t>
            </a:r>
          </a:p>
          <a:p>
            <a:pPr defTabSz="274320">
              <a:lnSpc>
                <a:spcPts val="2900"/>
              </a:lnSpc>
              <a:spcAft>
                <a:spcPts val="1200"/>
              </a:spcAft>
              <a:tabLst>
                <a:tab pos="274320" algn="l"/>
              </a:tabLst>
            </a:pPr>
            <a:r>
              <a:rPr lang="en-US" sz="2400" b="1" dirty="0">
                <a:latin typeface="Comic Sans MS" panose="030F0702030302020204" pitchFamily="66" charset="0"/>
              </a:rPr>
              <a:t>	</a:t>
            </a:r>
          </a:p>
        </p:txBody>
      </p:sp>
      <p:sp>
        <p:nvSpPr>
          <p:cNvPr id="3" name="TextBox 2">
            <a:extLst>
              <a:ext uri="{FF2B5EF4-FFF2-40B4-BE49-F238E27FC236}">
                <a16:creationId xmlns:a16="http://schemas.microsoft.com/office/drawing/2014/main" id="{A7D77E52-3C4C-4F11-8478-6E52F45ADB04}"/>
              </a:ext>
            </a:extLst>
          </p:cNvPr>
          <p:cNvSpPr txBox="1"/>
          <p:nvPr/>
        </p:nvSpPr>
        <p:spPr>
          <a:xfrm>
            <a:off x="0" y="0"/>
            <a:ext cx="12192000" cy="523220"/>
          </a:xfrm>
          <a:prstGeom prst="rect">
            <a:avLst/>
          </a:prstGeom>
          <a:noFill/>
          <a:ln>
            <a:noFill/>
          </a:ln>
          <a:effectLst>
            <a:glow rad="101600">
              <a:schemeClr val="accent1">
                <a:satMod val="175000"/>
                <a:alpha val="40000"/>
              </a:schemeClr>
            </a:glow>
          </a:effectLst>
          <a:scene3d>
            <a:camera prst="orthographicFront"/>
            <a:lightRig rig="threePt" dir="t"/>
          </a:scene3d>
          <a:sp3d>
            <a:bevelT prst="slope"/>
          </a:sp3d>
        </p:spPr>
        <p:txBody>
          <a:bodyPr wrap="square" rtlCol="0">
            <a:spAutoFit/>
          </a:bodyPr>
          <a:lstStyle/>
          <a:p>
            <a:pPr algn="ctr"/>
            <a:r>
              <a:rPr lang="en-US" sz="2800" b="1" i="1" dirty="0">
                <a:solidFill>
                  <a:srgbClr val="FF0000"/>
                </a:solidFill>
                <a:effectLst>
                  <a:glow rad="63500">
                    <a:schemeClr val="accent1">
                      <a:satMod val="175000"/>
                      <a:alpha val="40000"/>
                    </a:schemeClr>
                  </a:glow>
                </a:effectLst>
                <a:latin typeface="Comic Sans MS" panose="030F0702030302020204" pitchFamily="66" charset="0"/>
              </a:rPr>
              <a:t>SOME IMPORTANT LESSONS TO REMEMBER</a:t>
            </a:r>
          </a:p>
        </p:txBody>
      </p:sp>
    </p:spTree>
    <p:extLst>
      <p:ext uri="{BB962C8B-B14F-4D97-AF65-F5344CB8AC3E}">
        <p14:creationId xmlns:p14="http://schemas.microsoft.com/office/powerpoint/2010/main" val="304261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BE5220-3556-4252-9581-47EF70FC0D6F}"/>
              </a:ext>
            </a:extLst>
          </p:cNvPr>
          <p:cNvSpPr txBox="1"/>
          <p:nvPr/>
        </p:nvSpPr>
        <p:spPr>
          <a:xfrm>
            <a:off x="0" y="501954"/>
            <a:ext cx="12192001" cy="6694140"/>
          </a:xfrm>
          <a:prstGeom prst="rect">
            <a:avLst/>
          </a:prstGeom>
          <a:noFill/>
        </p:spPr>
        <p:txBody>
          <a:bodyPr wrap="square" rtlCol="0">
            <a:spAutoFit/>
          </a:bodyPr>
          <a:lstStyle/>
          <a:p>
            <a:pPr defTabSz="274320">
              <a:lnSpc>
                <a:spcPts val="3000"/>
              </a:lnSpc>
              <a:spcAft>
                <a:spcPts val="1200"/>
              </a:spcAft>
              <a:tabLst>
                <a:tab pos="274320" algn="l"/>
              </a:tabLst>
            </a:pPr>
            <a:r>
              <a:rPr lang="en-US" sz="2400" b="1" dirty="0">
                <a:solidFill>
                  <a:srgbClr val="0000CC"/>
                </a:solidFill>
                <a:highlight>
                  <a:srgbClr val="FFFF00"/>
                </a:highlight>
                <a:latin typeface="Comic Sans MS" panose="030F0702030302020204" pitchFamily="66" charset="0"/>
              </a:rPr>
              <a:t>2. </a:t>
            </a:r>
            <a:r>
              <a:rPr lang="en-US" sz="2400" b="1" i="1" u="sng" dirty="0">
                <a:solidFill>
                  <a:srgbClr val="00B0F0"/>
                </a:solidFill>
                <a:latin typeface="Comic Sans MS" panose="030F0702030302020204" pitchFamily="66" charset="0"/>
              </a:rPr>
              <a:t>cont’d…</a:t>
            </a:r>
          </a:p>
          <a:p>
            <a:pPr defTabSz="274320">
              <a:lnSpc>
                <a:spcPts val="3000"/>
              </a:lnSpc>
              <a:spcAft>
                <a:spcPts val="1200"/>
              </a:spcAft>
              <a:tabLst>
                <a:tab pos="274320" algn="l"/>
              </a:tabLst>
            </a:pPr>
            <a:r>
              <a:rPr lang="en-US" sz="2400" b="1" dirty="0">
                <a:latin typeface="Comic Sans MS" panose="030F0702030302020204" pitchFamily="66" charset="0"/>
              </a:rPr>
              <a:t>	It is easy in frustration, to lose our patience, and become angry… and… &gt; </a:t>
            </a:r>
          </a:p>
          <a:p>
            <a:pPr defTabSz="274320">
              <a:lnSpc>
                <a:spcPts val="3000"/>
              </a:lnSpc>
              <a:spcAft>
                <a:spcPts val="1200"/>
              </a:spcAft>
              <a:tabLst>
                <a:tab pos="274320" algn="l"/>
              </a:tabLst>
            </a:pPr>
            <a:r>
              <a:rPr lang="en-US" sz="2400" b="1" dirty="0">
                <a:latin typeface="Comic Sans MS" panose="030F0702030302020204" pitchFamily="66" charset="0"/>
              </a:rPr>
              <a:t>	Here’s another lesson we need to learn/remember: </a:t>
            </a:r>
          </a:p>
          <a:p>
            <a:pPr defTabSz="274320">
              <a:lnSpc>
                <a:spcPts val="3000"/>
              </a:lnSpc>
              <a:spcAft>
                <a:spcPts val="1200"/>
              </a:spcAft>
              <a:tabLst>
                <a:tab pos="274320" algn="l"/>
              </a:tabLst>
            </a:pPr>
            <a:r>
              <a:rPr lang="en-US" sz="2400" b="1" dirty="0">
                <a:latin typeface="Comic Sans MS" panose="030F0702030302020204" pitchFamily="66" charset="0"/>
              </a:rPr>
              <a:t>	Think about how God surely must get frustrated/grieved when we do not 	react as we 	should to his Word &gt;</a:t>
            </a:r>
            <a:r>
              <a:rPr lang="en-US" sz="2400" b="1" i="1" dirty="0">
                <a:latin typeface="Comic Sans MS" panose="030F0702030302020204" pitchFamily="66" charset="0"/>
              </a:rPr>
              <a:t> “</a:t>
            </a:r>
            <a:r>
              <a:rPr lang="en-US" sz="2400" b="1" i="1" dirty="0">
                <a:solidFill>
                  <a:srgbClr val="0000CC"/>
                </a:solidFill>
                <a:latin typeface="Comic Sans MS" panose="030F0702030302020204" pitchFamily="66" charset="0"/>
              </a:rPr>
              <a:t>How oft did they rebel against him in the 	wilderness, And </a:t>
            </a:r>
            <a:r>
              <a:rPr lang="en-US" sz="2400" b="1" i="1" u="sng" dirty="0">
                <a:solidFill>
                  <a:srgbClr val="0000CC"/>
                </a:solidFill>
                <a:latin typeface="Comic Sans MS" panose="030F0702030302020204" pitchFamily="66" charset="0"/>
              </a:rPr>
              <a:t>grieve</a:t>
            </a:r>
            <a:r>
              <a:rPr lang="en-US" sz="2400" b="1" i="1" dirty="0">
                <a:solidFill>
                  <a:srgbClr val="0000CC"/>
                </a:solidFill>
                <a:latin typeface="Comic Sans MS" panose="030F0702030302020204" pitchFamily="66" charset="0"/>
              </a:rPr>
              <a:t> him in the desert!” - </a:t>
            </a:r>
            <a:r>
              <a:rPr lang="en-US" sz="2400" b="1" i="1" dirty="0" err="1">
                <a:solidFill>
                  <a:srgbClr val="FF0000"/>
                </a:solidFill>
                <a:latin typeface="Comic Sans MS" panose="030F0702030302020204" pitchFamily="66" charset="0"/>
              </a:rPr>
              <a:t>Psa</a:t>
            </a:r>
            <a:r>
              <a:rPr lang="en-US" sz="2400" b="1" i="1" dirty="0">
                <a:solidFill>
                  <a:srgbClr val="FF0000"/>
                </a:solidFill>
                <a:latin typeface="Comic Sans MS" panose="030F0702030302020204" pitchFamily="66" charset="0"/>
              </a:rPr>
              <a:t> 78:40  </a:t>
            </a:r>
          </a:p>
          <a:p>
            <a:pPr defTabSz="274320">
              <a:lnSpc>
                <a:spcPts val="3000"/>
              </a:lnSpc>
              <a:spcAft>
                <a:spcPts val="1200"/>
              </a:spcAft>
              <a:tabLst>
                <a:tab pos="274320" algn="l"/>
              </a:tabLst>
            </a:pPr>
            <a:r>
              <a:rPr lang="en-US" sz="2400" b="1" i="1" dirty="0">
                <a:solidFill>
                  <a:srgbClr val="FF0000"/>
                </a:solidFill>
                <a:latin typeface="Comic Sans MS" panose="030F0702030302020204" pitchFamily="66" charset="0"/>
              </a:rPr>
              <a:t>	</a:t>
            </a:r>
            <a:r>
              <a:rPr lang="en-US" sz="2400" b="1" dirty="0">
                <a:latin typeface="Comic Sans MS" panose="030F0702030302020204" pitchFamily="66" charset="0"/>
              </a:rPr>
              <a:t>We need to remember and be thankful he is </a:t>
            </a:r>
            <a:r>
              <a:rPr lang="en-US" sz="2400" b="1" i="1" dirty="0">
                <a:solidFill>
                  <a:srgbClr val="0000CC"/>
                </a:solidFill>
                <a:latin typeface="Comic Sans MS" panose="030F0702030302020204" pitchFamily="66" charset="0"/>
              </a:rPr>
              <a:t>“a God full of compassion, and 	gracious, longsuffering/patience and abundant in mercy and truth”- </a:t>
            </a:r>
            <a:r>
              <a:rPr lang="en-US" sz="2400" b="1" i="1" dirty="0" err="1">
                <a:solidFill>
                  <a:srgbClr val="FF0000"/>
                </a:solidFill>
                <a:latin typeface="Comic Sans MS" panose="030F0702030302020204" pitchFamily="66" charset="0"/>
              </a:rPr>
              <a:t>Psa</a:t>
            </a:r>
            <a:r>
              <a:rPr lang="en-US" sz="2400" b="1" i="1" dirty="0">
                <a:solidFill>
                  <a:srgbClr val="FF0000"/>
                </a:solidFill>
                <a:latin typeface="Comic Sans MS" panose="030F0702030302020204" pitchFamily="66" charset="0"/>
              </a:rPr>
              <a:t> 86:15</a:t>
            </a:r>
          </a:p>
          <a:p>
            <a:pPr defTabSz="274320">
              <a:lnSpc>
                <a:spcPts val="3000"/>
              </a:lnSpc>
              <a:spcAft>
                <a:spcPts val="1200"/>
              </a:spcAft>
              <a:tabLst>
                <a:tab pos="274320" algn="l"/>
              </a:tabLst>
            </a:pPr>
            <a:r>
              <a:rPr lang="en-US" sz="2400" b="1" i="1" dirty="0">
                <a:latin typeface="Comic Sans MS" panose="030F0702030302020204" pitchFamily="66" charset="0"/>
              </a:rPr>
              <a:t>	</a:t>
            </a:r>
            <a:r>
              <a:rPr lang="en-US" sz="2400" b="1" i="1" dirty="0">
                <a:solidFill>
                  <a:srgbClr val="FF0000"/>
                </a:solidFill>
                <a:latin typeface="Comic Sans MS" panose="030F0702030302020204" pitchFamily="66" charset="0"/>
              </a:rPr>
              <a:t>Rom 15:5  </a:t>
            </a:r>
            <a:r>
              <a:rPr lang="en-US" sz="2400" b="1" i="1" dirty="0">
                <a:latin typeface="Comic Sans MS" panose="030F0702030302020204" pitchFamily="66" charset="0"/>
              </a:rPr>
              <a:t>Now the God of </a:t>
            </a:r>
            <a:r>
              <a:rPr lang="en-US" sz="2400" b="1" i="1" u="sng" dirty="0">
                <a:solidFill>
                  <a:srgbClr val="0000CC"/>
                </a:solidFill>
                <a:latin typeface="Comic Sans MS" panose="030F0702030302020204" pitchFamily="66" charset="0"/>
              </a:rPr>
              <a:t>patience</a:t>
            </a:r>
            <a:r>
              <a:rPr lang="en-US" sz="2400" b="1" i="1" dirty="0">
                <a:latin typeface="Comic Sans MS" panose="030F0702030302020204" pitchFamily="66" charset="0"/>
              </a:rPr>
              <a:t> and of comfort grant you to be of the 	same mind one with another according to Christ Jesus:</a:t>
            </a:r>
          </a:p>
          <a:p>
            <a:pPr defTabSz="274320">
              <a:lnSpc>
                <a:spcPts val="3000"/>
              </a:lnSpc>
              <a:spcAft>
                <a:spcPts val="1200"/>
              </a:spcAft>
              <a:tabLst>
                <a:tab pos="274320" algn="l"/>
              </a:tabLst>
            </a:pPr>
            <a:r>
              <a:rPr lang="en-US" sz="2400" b="1" i="1" dirty="0">
                <a:latin typeface="Comic Sans MS" panose="030F0702030302020204" pitchFamily="66" charset="0"/>
              </a:rPr>
              <a:t>	</a:t>
            </a:r>
            <a:r>
              <a:rPr lang="en-US" sz="2400" b="1" i="1" dirty="0">
                <a:solidFill>
                  <a:srgbClr val="FF0000"/>
                </a:solidFill>
                <a:latin typeface="Comic Sans MS" panose="030F0702030302020204" pitchFamily="66" charset="0"/>
              </a:rPr>
              <a:t>2 Pet 3:9  </a:t>
            </a:r>
            <a:r>
              <a:rPr lang="en-US" sz="2400" b="1" i="1" dirty="0">
                <a:latin typeface="Comic Sans MS" panose="030F0702030302020204" pitchFamily="66" charset="0"/>
              </a:rPr>
              <a:t>The Lord ... is </a:t>
            </a:r>
            <a:r>
              <a:rPr lang="en-US" sz="2400" b="1" i="1" u="sng" dirty="0">
                <a:solidFill>
                  <a:srgbClr val="0000CC"/>
                </a:solidFill>
                <a:latin typeface="Comic Sans MS" panose="030F0702030302020204" pitchFamily="66" charset="0"/>
              </a:rPr>
              <a:t>longsuffering</a:t>
            </a:r>
            <a:r>
              <a:rPr lang="en-US" sz="2400" b="1" i="1" dirty="0">
                <a:latin typeface="Comic Sans MS" panose="030F0702030302020204" pitchFamily="66" charset="0"/>
              </a:rPr>
              <a:t> to you-ward, not wishing that any 	should perish, but that all should come to repentance.</a:t>
            </a:r>
          </a:p>
          <a:p>
            <a:pPr defTabSz="274320">
              <a:lnSpc>
                <a:spcPts val="3000"/>
              </a:lnSpc>
              <a:spcAft>
                <a:spcPts val="1200"/>
              </a:spcAft>
              <a:tabLst>
                <a:tab pos="274320" algn="l"/>
              </a:tabLst>
            </a:pPr>
            <a:r>
              <a:rPr lang="en-US" sz="2400" b="1" i="1" dirty="0">
                <a:latin typeface="Comic Sans MS" panose="030F0702030302020204" pitchFamily="66" charset="0"/>
              </a:rPr>
              <a:t>	</a:t>
            </a:r>
            <a:r>
              <a:rPr lang="en-US" sz="2400" b="1" i="1" dirty="0">
                <a:solidFill>
                  <a:srgbClr val="FF0000"/>
                </a:solidFill>
                <a:latin typeface="Comic Sans MS" panose="030F0702030302020204" pitchFamily="66" charset="0"/>
              </a:rPr>
              <a:t>2 Pet 3:15  </a:t>
            </a:r>
            <a:r>
              <a:rPr lang="en-US" sz="2400" b="1" i="1" dirty="0">
                <a:latin typeface="Comic Sans MS" panose="030F0702030302020204" pitchFamily="66" charset="0"/>
              </a:rPr>
              <a:t>And account that the </a:t>
            </a:r>
            <a:r>
              <a:rPr lang="en-US" sz="2400" b="1" i="1" u="sng" dirty="0">
                <a:solidFill>
                  <a:srgbClr val="0000CC"/>
                </a:solidFill>
                <a:latin typeface="Comic Sans MS" panose="030F0702030302020204" pitchFamily="66" charset="0"/>
              </a:rPr>
              <a:t>longsuffering</a:t>
            </a:r>
            <a:r>
              <a:rPr lang="en-US" sz="2400" b="1" i="1" dirty="0">
                <a:latin typeface="Comic Sans MS" panose="030F0702030302020204" pitchFamily="66" charset="0"/>
              </a:rPr>
              <a:t> of our Lord is salvation;</a:t>
            </a:r>
          </a:p>
          <a:p>
            <a:pPr defTabSz="274320">
              <a:tabLst>
                <a:tab pos="274320" algn="l"/>
              </a:tabLst>
            </a:pPr>
            <a:endParaRPr lang="en-US" sz="2400" b="1" dirty="0">
              <a:latin typeface="Comic Sans MS" panose="030F0702030302020204" pitchFamily="66" charset="0"/>
            </a:endParaRPr>
          </a:p>
        </p:txBody>
      </p:sp>
      <p:sp>
        <p:nvSpPr>
          <p:cNvPr id="3" name="TextBox 2">
            <a:extLst>
              <a:ext uri="{FF2B5EF4-FFF2-40B4-BE49-F238E27FC236}">
                <a16:creationId xmlns:a16="http://schemas.microsoft.com/office/drawing/2014/main" id="{A7D77E52-3C4C-4F11-8478-6E52F45ADB04}"/>
              </a:ext>
            </a:extLst>
          </p:cNvPr>
          <p:cNvSpPr txBox="1"/>
          <p:nvPr/>
        </p:nvSpPr>
        <p:spPr>
          <a:xfrm>
            <a:off x="0" y="0"/>
            <a:ext cx="12192000" cy="523220"/>
          </a:xfrm>
          <a:prstGeom prst="rect">
            <a:avLst/>
          </a:prstGeom>
          <a:noFill/>
          <a:ln>
            <a:noFill/>
          </a:ln>
          <a:effectLst>
            <a:glow rad="101600">
              <a:schemeClr val="accent1">
                <a:satMod val="175000"/>
                <a:alpha val="40000"/>
              </a:schemeClr>
            </a:glow>
          </a:effectLst>
          <a:scene3d>
            <a:camera prst="orthographicFront"/>
            <a:lightRig rig="threePt" dir="t"/>
          </a:scene3d>
          <a:sp3d>
            <a:bevelT prst="slope"/>
          </a:sp3d>
        </p:spPr>
        <p:txBody>
          <a:bodyPr wrap="square" rtlCol="0">
            <a:spAutoFit/>
          </a:bodyPr>
          <a:lstStyle/>
          <a:p>
            <a:pPr algn="ctr"/>
            <a:r>
              <a:rPr lang="en-US" sz="2800" b="1" i="1" dirty="0">
                <a:solidFill>
                  <a:srgbClr val="FF0000"/>
                </a:solidFill>
                <a:effectLst>
                  <a:glow rad="63500">
                    <a:schemeClr val="accent1">
                      <a:satMod val="175000"/>
                      <a:alpha val="40000"/>
                    </a:schemeClr>
                  </a:glow>
                </a:effectLst>
                <a:latin typeface="Comic Sans MS" panose="030F0702030302020204" pitchFamily="66" charset="0"/>
              </a:rPr>
              <a:t>SOME IMPORTANT LESSONS TO REMEMBER</a:t>
            </a:r>
          </a:p>
        </p:txBody>
      </p:sp>
    </p:spTree>
    <p:extLst>
      <p:ext uri="{BB962C8B-B14F-4D97-AF65-F5344CB8AC3E}">
        <p14:creationId xmlns:p14="http://schemas.microsoft.com/office/powerpoint/2010/main" val="215193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BE5220-3556-4252-9581-47EF70FC0D6F}"/>
              </a:ext>
            </a:extLst>
          </p:cNvPr>
          <p:cNvSpPr txBox="1"/>
          <p:nvPr/>
        </p:nvSpPr>
        <p:spPr>
          <a:xfrm>
            <a:off x="0" y="543050"/>
            <a:ext cx="12192001" cy="2609369"/>
          </a:xfrm>
          <a:prstGeom prst="rect">
            <a:avLst/>
          </a:prstGeom>
          <a:noFill/>
        </p:spPr>
        <p:txBody>
          <a:bodyPr wrap="square" rtlCol="0">
            <a:spAutoFit/>
          </a:bodyPr>
          <a:lstStyle/>
          <a:p>
            <a:pPr marL="457200" indent="-457200" defTabSz="274320">
              <a:lnSpc>
                <a:spcPts val="3100"/>
              </a:lnSpc>
              <a:spcAft>
                <a:spcPts val="1200"/>
              </a:spcAft>
              <a:tabLst>
                <a:tab pos="274320" algn="l"/>
              </a:tabLst>
            </a:pPr>
            <a:r>
              <a:rPr lang="en-US" sz="2400" b="1" dirty="0">
                <a:solidFill>
                  <a:srgbClr val="0000CC"/>
                </a:solidFill>
                <a:highlight>
                  <a:srgbClr val="FFFF00"/>
                </a:highlight>
                <a:latin typeface="Comic Sans MS" panose="030F0702030302020204" pitchFamily="66" charset="0"/>
              </a:rPr>
              <a:t>3. </a:t>
            </a:r>
            <a:r>
              <a:rPr lang="en-US" sz="2400" b="1" dirty="0">
                <a:solidFill>
                  <a:srgbClr val="0000CC"/>
                </a:solidFill>
                <a:latin typeface="Comic Sans MS" panose="030F0702030302020204" pitchFamily="66" charset="0"/>
              </a:rPr>
              <a:t>This situation also reminds us that expressing and showing love that is not acknowledged hurts, even when it </a:t>
            </a:r>
            <a:r>
              <a:rPr lang="en-US" sz="2400" b="1" u="sng" dirty="0">
                <a:solidFill>
                  <a:srgbClr val="0000CC"/>
                </a:solidFill>
                <a:latin typeface="Comic Sans MS" panose="030F0702030302020204" pitchFamily="66" charset="0"/>
              </a:rPr>
              <a:t>can’t</a:t>
            </a:r>
            <a:r>
              <a:rPr lang="en-US" sz="2400" b="1" dirty="0">
                <a:solidFill>
                  <a:srgbClr val="0000CC"/>
                </a:solidFill>
                <a:latin typeface="Comic Sans MS" panose="030F0702030302020204" pitchFamily="66" charset="0"/>
              </a:rPr>
              <a:t> be returned.  </a:t>
            </a:r>
            <a:r>
              <a:rPr lang="en-US" sz="2400" b="1" dirty="0">
                <a:latin typeface="Comic Sans MS" panose="030F0702030302020204" pitchFamily="66" charset="0"/>
              </a:rPr>
              <a:t>Telling and/or showing someone you love them and getting NO response of any kind... ...   </a:t>
            </a:r>
          </a:p>
          <a:p>
            <a:pPr marL="457200" indent="-457200" defTabSz="274320">
              <a:lnSpc>
                <a:spcPts val="3100"/>
              </a:lnSpc>
              <a:spcAft>
                <a:spcPts val="1200"/>
              </a:spcAft>
              <a:tabLst>
                <a:tab pos="274320" algn="l"/>
              </a:tabLst>
            </a:pPr>
            <a:r>
              <a:rPr lang="en-US" sz="2400" b="1" dirty="0">
                <a:latin typeface="Comic Sans MS" panose="030F0702030302020204" pitchFamily="66" charset="0"/>
              </a:rPr>
              <a:t>	Should make us wonder how often we have failed to express our love to God as we should, especially since he has revealed and demonstrated his love for us so abundantly:</a:t>
            </a:r>
          </a:p>
        </p:txBody>
      </p:sp>
      <p:sp>
        <p:nvSpPr>
          <p:cNvPr id="3" name="TextBox 2">
            <a:extLst>
              <a:ext uri="{FF2B5EF4-FFF2-40B4-BE49-F238E27FC236}">
                <a16:creationId xmlns:a16="http://schemas.microsoft.com/office/drawing/2014/main" id="{A7D77E52-3C4C-4F11-8478-6E52F45ADB04}"/>
              </a:ext>
            </a:extLst>
          </p:cNvPr>
          <p:cNvSpPr txBox="1"/>
          <p:nvPr/>
        </p:nvSpPr>
        <p:spPr>
          <a:xfrm>
            <a:off x="0" y="0"/>
            <a:ext cx="12192000" cy="523220"/>
          </a:xfrm>
          <a:prstGeom prst="rect">
            <a:avLst/>
          </a:prstGeom>
          <a:noFill/>
          <a:ln>
            <a:noFill/>
          </a:ln>
          <a:effectLst>
            <a:glow rad="101600">
              <a:schemeClr val="accent1">
                <a:satMod val="175000"/>
                <a:alpha val="40000"/>
              </a:schemeClr>
            </a:glow>
          </a:effectLst>
          <a:scene3d>
            <a:camera prst="orthographicFront"/>
            <a:lightRig rig="threePt" dir="t"/>
          </a:scene3d>
          <a:sp3d>
            <a:bevelT prst="slope"/>
          </a:sp3d>
        </p:spPr>
        <p:txBody>
          <a:bodyPr wrap="square" rtlCol="0">
            <a:spAutoFit/>
          </a:bodyPr>
          <a:lstStyle/>
          <a:p>
            <a:pPr algn="ctr"/>
            <a:r>
              <a:rPr lang="en-US" sz="2800" b="1" i="1" dirty="0">
                <a:solidFill>
                  <a:srgbClr val="FF0000"/>
                </a:solidFill>
                <a:effectLst>
                  <a:glow rad="63500">
                    <a:schemeClr val="accent1">
                      <a:satMod val="175000"/>
                      <a:alpha val="40000"/>
                    </a:schemeClr>
                  </a:glow>
                </a:effectLst>
                <a:latin typeface="Comic Sans MS" panose="030F0702030302020204" pitchFamily="66" charset="0"/>
              </a:rPr>
              <a:t>SOME IMPORTANT LESSONS TO REMEMBER</a:t>
            </a:r>
          </a:p>
        </p:txBody>
      </p:sp>
      <p:sp>
        <p:nvSpPr>
          <p:cNvPr id="5" name="Rectangle 4">
            <a:extLst>
              <a:ext uri="{FF2B5EF4-FFF2-40B4-BE49-F238E27FC236}">
                <a16:creationId xmlns:a16="http://schemas.microsoft.com/office/drawing/2014/main" id="{1910E94C-36FC-467D-AAD2-9075C2808112}"/>
              </a:ext>
            </a:extLst>
          </p:cNvPr>
          <p:cNvSpPr/>
          <p:nvPr/>
        </p:nvSpPr>
        <p:spPr>
          <a:xfrm>
            <a:off x="393401" y="3228235"/>
            <a:ext cx="11798600" cy="830997"/>
          </a:xfrm>
          <a:prstGeom prst="rect">
            <a:avLst/>
          </a:prstGeom>
        </p:spPr>
        <p:txBody>
          <a:bodyPr wrap="square">
            <a:spAutoFit/>
          </a:bodyPr>
          <a:lstStyle/>
          <a:p>
            <a:r>
              <a:rPr lang="en-US" sz="2400" b="1" dirty="0">
                <a:solidFill>
                  <a:srgbClr val="FF0000"/>
                </a:solidFill>
                <a:latin typeface="Comic Sans MS" panose="030F0702030302020204" pitchFamily="66" charset="0"/>
              </a:rPr>
              <a:t>Jn 3:16  </a:t>
            </a:r>
            <a:r>
              <a:rPr lang="en-US" sz="2400" b="1" dirty="0">
                <a:latin typeface="Comic Sans MS" panose="030F0702030302020204" pitchFamily="66" charset="0"/>
              </a:rPr>
              <a:t>For </a:t>
            </a:r>
            <a:r>
              <a:rPr lang="en-US" sz="2400" b="1" dirty="0">
                <a:solidFill>
                  <a:srgbClr val="0000CC"/>
                </a:solidFill>
                <a:latin typeface="Comic Sans MS" panose="030F0702030302020204" pitchFamily="66" charset="0"/>
              </a:rPr>
              <a:t>God so loved</a:t>
            </a:r>
            <a:r>
              <a:rPr lang="en-US" sz="2400" b="1" dirty="0">
                <a:latin typeface="Comic Sans MS" panose="030F0702030302020204" pitchFamily="66" charset="0"/>
              </a:rPr>
              <a:t> the world, that he gave his only begotten Son, that whosoever believeth in him should not perish, but have everlasting life. </a:t>
            </a:r>
          </a:p>
        </p:txBody>
      </p:sp>
      <p:sp>
        <p:nvSpPr>
          <p:cNvPr id="6" name="Rectangle 5">
            <a:extLst>
              <a:ext uri="{FF2B5EF4-FFF2-40B4-BE49-F238E27FC236}">
                <a16:creationId xmlns:a16="http://schemas.microsoft.com/office/drawing/2014/main" id="{AF68497C-4B7A-4EC7-9297-0D088F434E20}"/>
              </a:ext>
            </a:extLst>
          </p:cNvPr>
          <p:cNvSpPr/>
          <p:nvPr/>
        </p:nvSpPr>
        <p:spPr>
          <a:xfrm>
            <a:off x="393401" y="4158544"/>
            <a:ext cx="11798600" cy="830997"/>
          </a:xfrm>
          <a:prstGeom prst="rect">
            <a:avLst/>
          </a:prstGeom>
        </p:spPr>
        <p:txBody>
          <a:bodyPr wrap="square">
            <a:spAutoFit/>
          </a:bodyPr>
          <a:lstStyle/>
          <a:p>
            <a:r>
              <a:rPr lang="en-US" sz="2400" b="1" dirty="0">
                <a:solidFill>
                  <a:srgbClr val="FF0000"/>
                </a:solidFill>
                <a:latin typeface="Comic Sans MS" panose="030F0702030302020204" pitchFamily="66" charset="0"/>
              </a:rPr>
              <a:t>Rom 5:8  </a:t>
            </a:r>
            <a:r>
              <a:rPr lang="en-US" sz="2400" b="1" dirty="0">
                <a:latin typeface="Comic Sans MS" panose="030F0702030302020204" pitchFamily="66" charset="0"/>
              </a:rPr>
              <a:t>But </a:t>
            </a:r>
            <a:r>
              <a:rPr lang="en-US" sz="2400" b="1" dirty="0">
                <a:solidFill>
                  <a:srgbClr val="0000CC"/>
                </a:solidFill>
                <a:latin typeface="Comic Sans MS" panose="030F0702030302020204" pitchFamily="66" charset="0"/>
              </a:rPr>
              <a:t>God </a:t>
            </a:r>
            <a:r>
              <a:rPr lang="en-US" sz="2400" b="1" dirty="0" err="1">
                <a:solidFill>
                  <a:srgbClr val="0000CC"/>
                </a:solidFill>
                <a:latin typeface="Comic Sans MS" panose="030F0702030302020204" pitchFamily="66" charset="0"/>
              </a:rPr>
              <a:t>commendeth</a:t>
            </a:r>
            <a:r>
              <a:rPr lang="en-US" sz="2400" b="1" dirty="0">
                <a:solidFill>
                  <a:srgbClr val="0000CC"/>
                </a:solidFill>
                <a:latin typeface="Comic Sans MS" panose="030F0702030302020204" pitchFamily="66" charset="0"/>
              </a:rPr>
              <a:t> his love </a:t>
            </a:r>
            <a:r>
              <a:rPr lang="en-US" sz="2400" b="1" dirty="0">
                <a:latin typeface="Comic Sans MS" panose="030F0702030302020204" pitchFamily="66" charset="0"/>
              </a:rPr>
              <a:t>toward us, in that, while we were yet sinners, Christ died for us.</a:t>
            </a:r>
          </a:p>
        </p:txBody>
      </p:sp>
      <p:sp>
        <p:nvSpPr>
          <p:cNvPr id="7" name="Rectangle 6">
            <a:extLst>
              <a:ext uri="{FF2B5EF4-FFF2-40B4-BE49-F238E27FC236}">
                <a16:creationId xmlns:a16="http://schemas.microsoft.com/office/drawing/2014/main" id="{149001B7-07EC-4E77-AB29-D8551D0DB482}"/>
              </a:ext>
            </a:extLst>
          </p:cNvPr>
          <p:cNvSpPr/>
          <p:nvPr/>
        </p:nvSpPr>
        <p:spPr>
          <a:xfrm>
            <a:off x="393401" y="5074605"/>
            <a:ext cx="11798599" cy="830997"/>
          </a:xfrm>
          <a:prstGeom prst="rect">
            <a:avLst/>
          </a:prstGeom>
        </p:spPr>
        <p:txBody>
          <a:bodyPr wrap="square">
            <a:spAutoFit/>
          </a:bodyPr>
          <a:lstStyle/>
          <a:p>
            <a:r>
              <a:rPr lang="en-US" sz="2400" b="1" dirty="0">
                <a:solidFill>
                  <a:srgbClr val="FF0000"/>
                </a:solidFill>
                <a:latin typeface="Comic Sans MS" panose="030F0702030302020204" pitchFamily="66" charset="0"/>
              </a:rPr>
              <a:t>1Jn 3:16  </a:t>
            </a:r>
            <a:r>
              <a:rPr lang="en-US" sz="2400" b="1" dirty="0">
                <a:latin typeface="Comic Sans MS" panose="030F0702030302020204" pitchFamily="66" charset="0"/>
              </a:rPr>
              <a:t>Hereby perceive we </a:t>
            </a:r>
            <a:r>
              <a:rPr lang="en-US" sz="2400" b="1" dirty="0">
                <a:solidFill>
                  <a:srgbClr val="0000CC"/>
                </a:solidFill>
                <a:latin typeface="Comic Sans MS" panose="030F0702030302020204" pitchFamily="66" charset="0"/>
              </a:rPr>
              <a:t>the love </a:t>
            </a:r>
            <a:r>
              <a:rPr lang="en-US" sz="2400" b="1" i="1" dirty="0">
                <a:solidFill>
                  <a:srgbClr val="0000CC"/>
                </a:solidFill>
                <a:latin typeface="Comic Sans MS" panose="030F0702030302020204" pitchFamily="66" charset="0"/>
              </a:rPr>
              <a:t>of God</a:t>
            </a:r>
            <a:r>
              <a:rPr lang="en-US" sz="2400" b="1" i="1" dirty="0">
                <a:latin typeface="Comic Sans MS" panose="030F0702030302020204" pitchFamily="66" charset="0"/>
              </a:rPr>
              <a:t>,</a:t>
            </a:r>
            <a:r>
              <a:rPr lang="en-US" sz="2400" b="1" dirty="0">
                <a:latin typeface="Comic Sans MS" panose="030F0702030302020204" pitchFamily="66" charset="0"/>
              </a:rPr>
              <a:t> because he laid down his life for us: and we ought to lay down </a:t>
            </a:r>
            <a:r>
              <a:rPr lang="en-US" sz="2400" b="1" i="1" dirty="0">
                <a:latin typeface="Comic Sans MS" panose="030F0702030302020204" pitchFamily="66" charset="0"/>
              </a:rPr>
              <a:t>our</a:t>
            </a:r>
            <a:r>
              <a:rPr lang="en-US" sz="2400" b="1" dirty="0">
                <a:latin typeface="Comic Sans MS" panose="030F0702030302020204" pitchFamily="66" charset="0"/>
              </a:rPr>
              <a:t> lives for the brethren.</a:t>
            </a:r>
          </a:p>
        </p:txBody>
      </p:sp>
      <p:sp>
        <p:nvSpPr>
          <p:cNvPr id="8" name="TextBox 7">
            <a:extLst>
              <a:ext uri="{FF2B5EF4-FFF2-40B4-BE49-F238E27FC236}">
                <a16:creationId xmlns:a16="http://schemas.microsoft.com/office/drawing/2014/main" id="{FC4B77C1-A11E-4ECC-8120-EF605357F9B1}"/>
              </a:ext>
            </a:extLst>
          </p:cNvPr>
          <p:cNvSpPr txBox="1"/>
          <p:nvPr/>
        </p:nvSpPr>
        <p:spPr>
          <a:xfrm>
            <a:off x="376442" y="6089365"/>
            <a:ext cx="11929730" cy="461665"/>
          </a:xfrm>
          <a:prstGeom prst="rect">
            <a:avLst/>
          </a:prstGeom>
          <a:noFill/>
        </p:spPr>
        <p:txBody>
          <a:bodyPr wrap="square" rtlCol="0">
            <a:spAutoFit/>
          </a:bodyPr>
          <a:lstStyle/>
          <a:p>
            <a:r>
              <a:rPr lang="en-US" sz="2400" b="1" i="1" dirty="0">
                <a:solidFill>
                  <a:srgbClr val="FF0000"/>
                </a:solidFill>
                <a:latin typeface="Comic Sans MS" panose="030F0702030302020204" pitchFamily="66" charset="0"/>
              </a:rPr>
              <a:t>1Jn 5:3</a:t>
            </a:r>
            <a:r>
              <a:rPr lang="en-US" b="1" i="1" dirty="0">
                <a:solidFill>
                  <a:srgbClr val="FF0000"/>
                </a:solidFill>
                <a:latin typeface="Comic Sans MS" panose="030F0702030302020204" pitchFamily="66" charset="0"/>
              </a:rPr>
              <a:t> &amp; </a:t>
            </a:r>
            <a:r>
              <a:rPr lang="en-US" sz="2400" b="1" i="1" dirty="0">
                <a:solidFill>
                  <a:srgbClr val="FF0000"/>
                </a:solidFill>
                <a:latin typeface="Comic Sans MS" panose="030F0702030302020204" pitchFamily="66" charset="0"/>
              </a:rPr>
              <a:t>2</a:t>
            </a:r>
            <a:r>
              <a:rPr lang="en-US" sz="800" b="1" i="1" dirty="0">
                <a:solidFill>
                  <a:srgbClr val="FF0000"/>
                </a:solidFill>
                <a:latin typeface="Comic Sans MS" panose="030F0702030302020204" pitchFamily="66" charset="0"/>
              </a:rPr>
              <a:t> </a:t>
            </a:r>
            <a:r>
              <a:rPr lang="en-US" sz="2400" b="1" i="1" dirty="0">
                <a:solidFill>
                  <a:srgbClr val="FF0000"/>
                </a:solidFill>
                <a:latin typeface="Comic Sans MS" panose="030F0702030302020204" pitchFamily="66" charset="0"/>
              </a:rPr>
              <a:t>Jn 6 </a:t>
            </a:r>
            <a:r>
              <a:rPr lang="en-US" sz="2400" b="1" i="1" dirty="0">
                <a:solidFill>
                  <a:srgbClr val="0000CC"/>
                </a:solidFill>
                <a:latin typeface="Comic Sans MS" panose="030F0702030302020204" pitchFamily="66" charset="0"/>
              </a:rPr>
              <a:t>… this is the love of God,</a:t>
            </a:r>
            <a:r>
              <a:rPr lang="en-US" sz="1400" b="1" i="1" dirty="0">
                <a:solidFill>
                  <a:srgbClr val="0000CC"/>
                </a:solidFill>
                <a:latin typeface="Comic Sans MS" panose="030F0702030302020204" pitchFamily="66" charset="0"/>
              </a:rPr>
              <a:t> </a:t>
            </a:r>
            <a:r>
              <a:rPr lang="en-US" sz="2400" b="1" i="1" dirty="0">
                <a:solidFill>
                  <a:srgbClr val="0000CC"/>
                </a:solidFill>
                <a:latin typeface="Comic Sans MS" panose="030F0702030302020204" pitchFamily="66" charset="0"/>
              </a:rPr>
              <a:t>that we keep his commandments:</a:t>
            </a:r>
          </a:p>
        </p:txBody>
      </p:sp>
    </p:spTree>
    <p:extLst>
      <p:ext uri="{BB962C8B-B14F-4D97-AF65-F5344CB8AC3E}">
        <p14:creationId xmlns:p14="http://schemas.microsoft.com/office/powerpoint/2010/main" val="2780582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BE5220-3556-4252-9581-47EF70FC0D6F}"/>
              </a:ext>
            </a:extLst>
          </p:cNvPr>
          <p:cNvSpPr txBox="1"/>
          <p:nvPr/>
        </p:nvSpPr>
        <p:spPr>
          <a:xfrm>
            <a:off x="0" y="595138"/>
            <a:ext cx="12192001" cy="6713056"/>
          </a:xfrm>
          <a:prstGeom prst="rect">
            <a:avLst/>
          </a:prstGeom>
          <a:noFill/>
        </p:spPr>
        <p:txBody>
          <a:bodyPr wrap="square" rtlCol="0">
            <a:spAutoFit/>
          </a:bodyPr>
          <a:lstStyle/>
          <a:p>
            <a:pPr marL="457200" indent="-457200" defTabSz="274320">
              <a:lnSpc>
                <a:spcPts val="3100"/>
              </a:lnSpc>
              <a:spcAft>
                <a:spcPts val="1200"/>
              </a:spcAft>
              <a:tabLst>
                <a:tab pos="274320" algn="l"/>
              </a:tabLst>
            </a:pPr>
            <a:r>
              <a:rPr lang="en-US" sz="2400" b="1" dirty="0">
                <a:solidFill>
                  <a:srgbClr val="0000CC"/>
                </a:solidFill>
                <a:highlight>
                  <a:srgbClr val="FFFF00"/>
                </a:highlight>
                <a:latin typeface="Comic Sans MS" panose="030F0702030302020204" pitchFamily="66" charset="0"/>
              </a:rPr>
              <a:t>4. </a:t>
            </a:r>
            <a:r>
              <a:rPr lang="en-US" sz="2400" b="1" dirty="0">
                <a:solidFill>
                  <a:srgbClr val="0000CC"/>
                </a:solidFill>
                <a:latin typeface="Comic Sans MS" panose="030F0702030302020204" pitchFamily="66" charset="0"/>
              </a:rPr>
              <a:t>When the death of a loved one is near or occurs: </a:t>
            </a:r>
            <a:r>
              <a:rPr lang="en-US" sz="2400" b="1" dirty="0">
                <a:latin typeface="Comic Sans MS" panose="030F0702030302020204" pitchFamily="66" charset="0"/>
              </a:rPr>
              <a:t>close friend, family member, especially our spouse we are reminded how blessed we were to have had them </a:t>
            </a:r>
            <a:r>
              <a:rPr lang="en-US" sz="2400" b="1" i="1" dirty="0">
                <a:latin typeface="Comic Sans MS" panose="030F0702030302020204" pitchFamily="66" charset="0"/>
              </a:rPr>
              <a:t>(“don’t miss the water until the well runs dry”): </a:t>
            </a:r>
          </a:p>
          <a:p>
            <a:pPr marL="457200" indent="-457200" defTabSz="274320">
              <a:lnSpc>
                <a:spcPts val="3100"/>
              </a:lnSpc>
              <a:spcAft>
                <a:spcPts val="1200"/>
              </a:spcAft>
              <a:tabLst>
                <a:tab pos="274320" algn="l"/>
              </a:tabLst>
            </a:pPr>
            <a:r>
              <a:rPr lang="en-US" sz="2400" b="1" dirty="0">
                <a:latin typeface="Comic Sans MS" panose="030F0702030302020204" pitchFamily="66" charset="0"/>
              </a:rPr>
              <a:t>	David tells us that children are a blessing from God… </a:t>
            </a:r>
            <a:r>
              <a:rPr lang="en-US" sz="2400" b="1" i="1" dirty="0" err="1">
                <a:solidFill>
                  <a:srgbClr val="FF0000"/>
                </a:solidFill>
                <a:latin typeface="Comic Sans MS" panose="030F0702030302020204" pitchFamily="66" charset="0"/>
              </a:rPr>
              <a:t>Psa</a:t>
            </a:r>
            <a:r>
              <a:rPr lang="en-US" sz="2400" b="1" i="1" dirty="0">
                <a:solidFill>
                  <a:srgbClr val="FF0000"/>
                </a:solidFill>
                <a:latin typeface="Comic Sans MS" panose="030F0702030302020204" pitchFamily="66" charset="0"/>
              </a:rPr>
              <a:t> 127:3</a:t>
            </a:r>
          </a:p>
          <a:p>
            <a:pPr marL="457200" indent="-457200" defTabSz="274320">
              <a:lnSpc>
                <a:spcPts val="3100"/>
              </a:lnSpc>
              <a:spcAft>
                <a:spcPts val="1200"/>
              </a:spcAft>
              <a:tabLst>
                <a:tab pos="274320" algn="l"/>
              </a:tabLst>
            </a:pPr>
            <a:r>
              <a:rPr lang="en-US" sz="2400" b="1" dirty="0">
                <a:latin typeface="Comic Sans MS" panose="030F0702030302020204" pitchFamily="66" charset="0"/>
              </a:rPr>
              <a:t>	Solomon, several times, tells us how friends are a blessing… </a:t>
            </a:r>
            <a:r>
              <a:rPr lang="en-US" sz="2400" b="1" i="1" dirty="0">
                <a:solidFill>
                  <a:srgbClr val="FF0000"/>
                </a:solidFill>
                <a:latin typeface="Comic Sans MS" panose="030F0702030302020204" pitchFamily="66" charset="0"/>
              </a:rPr>
              <a:t>Prov 17:17, 27:6</a:t>
            </a:r>
          </a:p>
          <a:p>
            <a:pPr marL="457200" indent="-457200" defTabSz="274320">
              <a:lnSpc>
                <a:spcPts val="3100"/>
              </a:lnSpc>
              <a:spcAft>
                <a:spcPts val="1200"/>
              </a:spcAft>
              <a:tabLst>
                <a:tab pos="274320" algn="l"/>
              </a:tabLst>
            </a:pPr>
            <a:r>
              <a:rPr lang="en-US" sz="2400" b="1" dirty="0">
                <a:latin typeface="Comic Sans MS" panose="030F0702030302020204" pitchFamily="66" charset="0"/>
              </a:rPr>
              <a:t>	He also tells us the worthy wife is more precious than rubies - </a:t>
            </a:r>
            <a:r>
              <a:rPr lang="en-US" sz="2400" b="1" i="1" dirty="0">
                <a:solidFill>
                  <a:srgbClr val="FF0000"/>
                </a:solidFill>
                <a:latin typeface="Comic Sans MS" panose="030F0702030302020204" pitchFamily="66" charset="0"/>
              </a:rPr>
              <a:t>Prov 31:10-f  </a:t>
            </a:r>
          </a:p>
          <a:p>
            <a:pPr marL="457200" indent="-457200" defTabSz="274320">
              <a:lnSpc>
                <a:spcPts val="3100"/>
              </a:lnSpc>
              <a:spcAft>
                <a:spcPts val="1200"/>
              </a:spcAft>
              <a:tabLst>
                <a:tab pos="274320" algn="l"/>
              </a:tabLst>
            </a:pPr>
            <a:r>
              <a:rPr lang="en-US" sz="2400" b="1" dirty="0">
                <a:latin typeface="Comic Sans MS" panose="030F0702030302020204" pitchFamily="66" charset="0"/>
              </a:rPr>
              <a:t>	And we should never forget how blessed we are to know and have God – the God who loves, cares for us, and provides salvation from sin and a means whereby we can spend eternity with him in heaven...</a:t>
            </a:r>
          </a:p>
          <a:p>
            <a:pPr marL="457200" indent="-457200" defTabSz="274320">
              <a:lnSpc>
                <a:spcPts val="3100"/>
              </a:lnSpc>
              <a:spcAft>
                <a:spcPts val="1200"/>
              </a:spcAft>
              <a:tabLst>
                <a:tab pos="274320" algn="l"/>
              </a:tabLst>
            </a:pPr>
            <a:r>
              <a:rPr lang="en-US" sz="2400" b="1" dirty="0">
                <a:latin typeface="Comic Sans MS" panose="030F0702030302020204" pitchFamily="66" charset="0"/>
              </a:rPr>
              <a:t>	And remember: </a:t>
            </a:r>
            <a:r>
              <a:rPr lang="en-US" sz="2400" b="1" i="1" dirty="0">
                <a:solidFill>
                  <a:srgbClr val="0000CC"/>
                </a:solidFill>
                <a:latin typeface="Comic Sans MS" panose="030F0702030302020204" pitchFamily="66" charset="0"/>
              </a:rPr>
              <a:t>Jesus answered said, If a man love me, he will keep my words: and my Father will love him, and we will come unto him, and make our abode with him. </a:t>
            </a:r>
            <a:r>
              <a:rPr lang="en-US" sz="2400" b="1" i="1" dirty="0">
                <a:solidFill>
                  <a:srgbClr val="FF0000"/>
                </a:solidFill>
                <a:latin typeface="Comic Sans MS" panose="030F0702030302020204" pitchFamily="66" charset="0"/>
              </a:rPr>
              <a:t>- Jn 14:23   </a:t>
            </a:r>
            <a:r>
              <a:rPr lang="en-US" sz="2400" b="1" i="1" dirty="0">
                <a:latin typeface="Comic Sans MS" panose="030F0702030302020204" pitchFamily="66" charset="0"/>
              </a:rPr>
              <a:t>We can have God with us ALL the time…</a:t>
            </a:r>
          </a:p>
          <a:p>
            <a:pPr marL="457200" indent="-457200" defTabSz="274320">
              <a:lnSpc>
                <a:spcPts val="3100"/>
              </a:lnSpc>
              <a:spcAft>
                <a:spcPts val="1200"/>
              </a:spcAft>
              <a:tabLst>
                <a:tab pos="274320" algn="l"/>
              </a:tabLst>
            </a:pPr>
            <a:endParaRPr lang="en-US" sz="2400" b="1" dirty="0">
              <a:latin typeface="Comic Sans MS" panose="030F0702030302020204" pitchFamily="66" charset="0"/>
            </a:endParaRPr>
          </a:p>
          <a:p>
            <a:pPr marL="228600" indent="-228600" defTabSz="274320">
              <a:lnSpc>
                <a:spcPts val="3100"/>
              </a:lnSpc>
              <a:buAutoNum type="arabicPeriod"/>
              <a:tabLst>
                <a:tab pos="274320" algn="l"/>
              </a:tabLst>
            </a:pPr>
            <a:endParaRPr lang="en-US" sz="2400" b="1" dirty="0">
              <a:latin typeface="Comic Sans MS" panose="030F0702030302020204" pitchFamily="66" charset="0"/>
            </a:endParaRPr>
          </a:p>
        </p:txBody>
      </p:sp>
      <p:sp>
        <p:nvSpPr>
          <p:cNvPr id="3" name="TextBox 2">
            <a:extLst>
              <a:ext uri="{FF2B5EF4-FFF2-40B4-BE49-F238E27FC236}">
                <a16:creationId xmlns:a16="http://schemas.microsoft.com/office/drawing/2014/main" id="{A7D77E52-3C4C-4F11-8478-6E52F45ADB04}"/>
              </a:ext>
            </a:extLst>
          </p:cNvPr>
          <p:cNvSpPr txBox="1"/>
          <p:nvPr/>
        </p:nvSpPr>
        <p:spPr>
          <a:xfrm>
            <a:off x="0" y="0"/>
            <a:ext cx="12192000" cy="523220"/>
          </a:xfrm>
          <a:prstGeom prst="rect">
            <a:avLst/>
          </a:prstGeom>
          <a:noFill/>
          <a:ln>
            <a:noFill/>
          </a:ln>
          <a:effectLst>
            <a:glow rad="101600">
              <a:schemeClr val="accent1">
                <a:satMod val="175000"/>
                <a:alpha val="40000"/>
              </a:schemeClr>
            </a:glow>
          </a:effectLst>
          <a:scene3d>
            <a:camera prst="orthographicFront"/>
            <a:lightRig rig="threePt" dir="t"/>
          </a:scene3d>
          <a:sp3d>
            <a:bevelT prst="slope"/>
          </a:sp3d>
        </p:spPr>
        <p:txBody>
          <a:bodyPr wrap="square" rtlCol="0">
            <a:spAutoFit/>
          </a:bodyPr>
          <a:lstStyle/>
          <a:p>
            <a:pPr algn="ctr"/>
            <a:r>
              <a:rPr lang="en-US" sz="2800" b="1" i="1" dirty="0">
                <a:solidFill>
                  <a:srgbClr val="FF0000"/>
                </a:solidFill>
                <a:effectLst>
                  <a:glow rad="63500">
                    <a:schemeClr val="accent1">
                      <a:satMod val="175000"/>
                      <a:alpha val="40000"/>
                    </a:schemeClr>
                  </a:glow>
                </a:effectLst>
                <a:latin typeface="Comic Sans MS" panose="030F0702030302020204" pitchFamily="66" charset="0"/>
              </a:rPr>
              <a:t>SOME IMPORTANT LESSONS TO REMEMBER</a:t>
            </a:r>
          </a:p>
        </p:txBody>
      </p:sp>
    </p:spTree>
    <p:extLst>
      <p:ext uri="{BB962C8B-B14F-4D97-AF65-F5344CB8AC3E}">
        <p14:creationId xmlns:p14="http://schemas.microsoft.com/office/powerpoint/2010/main" val="154497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BE5220-3556-4252-9581-47EF70FC0D6F}"/>
              </a:ext>
            </a:extLst>
          </p:cNvPr>
          <p:cNvSpPr txBox="1"/>
          <p:nvPr/>
        </p:nvSpPr>
        <p:spPr>
          <a:xfrm>
            <a:off x="-1" y="1162583"/>
            <a:ext cx="12192001" cy="3609643"/>
          </a:xfrm>
          <a:prstGeom prst="rect">
            <a:avLst/>
          </a:prstGeom>
          <a:noFill/>
        </p:spPr>
        <p:txBody>
          <a:bodyPr wrap="square" rtlCol="0">
            <a:spAutoFit/>
          </a:bodyPr>
          <a:lstStyle/>
          <a:p>
            <a:pPr defTabSz="274320">
              <a:lnSpc>
                <a:spcPts val="3100"/>
              </a:lnSpc>
              <a:spcAft>
                <a:spcPts val="1800"/>
              </a:spcAft>
              <a:tabLst>
                <a:tab pos="274320" algn="l"/>
              </a:tabLst>
            </a:pPr>
            <a:r>
              <a:rPr lang="en-US" sz="2400" b="1" i="1" dirty="0">
                <a:solidFill>
                  <a:srgbClr val="FF0000"/>
                </a:solidFill>
                <a:latin typeface="Comic Sans MS" panose="030F0702030302020204" pitchFamily="66" charset="0"/>
              </a:rPr>
              <a:t>1. </a:t>
            </a:r>
            <a:r>
              <a:rPr lang="en-US" sz="2400" b="1" i="1" dirty="0">
                <a:latin typeface="Comic Sans MS" panose="030F0702030302020204" pitchFamily="66" charset="0"/>
              </a:rPr>
              <a:t>It’s not good to be alone in this life... friends, family, spouse... = blessing</a:t>
            </a:r>
          </a:p>
          <a:p>
            <a:pPr defTabSz="274320">
              <a:lnSpc>
                <a:spcPts val="3100"/>
              </a:lnSpc>
              <a:spcAft>
                <a:spcPts val="1800"/>
              </a:spcAft>
              <a:tabLst>
                <a:tab pos="274320" algn="l"/>
              </a:tabLst>
            </a:pPr>
            <a:r>
              <a:rPr lang="en-US" sz="2400" b="1" i="1" dirty="0">
                <a:solidFill>
                  <a:srgbClr val="FF0000"/>
                </a:solidFill>
                <a:latin typeface="Comic Sans MS" panose="030F0702030302020204" pitchFamily="66" charset="0"/>
              </a:rPr>
              <a:t>2. </a:t>
            </a:r>
            <a:r>
              <a:rPr lang="en-US" sz="2400" b="1" i="1" dirty="0">
                <a:latin typeface="Comic Sans MS" panose="030F0702030302020204" pitchFamily="66" charset="0"/>
              </a:rPr>
              <a:t>Virtue of Patience/Longsuffering... remember God’s patience/longsuffering</a:t>
            </a:r>
          </a:p>
          <a:p>
            <a:pPr defTabSz="274320">
              <a:lnSpc>
                <a:spcPts val="3100"/>
              </a:lnSpc>
              <a:spcAft>
                <a:spcPts val="1800"/>
              </a:spcAft>
              <a:tabLst>
                <a:tab pos="274320" algn="l"/>
              </a:tabLst>
            </a:pPr>
            <a:r>
              <a:rPr lang="en-US" sz="2400" b="1" i="1" dirty="0">
                <a:solidFill>
                  <a:srgbClr val="FF0000"/>
                </a:solidFill>
                <a:latin typeface="Comic Sans MS" panose="030F0702030302020204" pitchFamily="66" charset="0"/>
              </a:rPr>
              <a:t>3. </a:t>
            </a:r>
            <a:r>
              <a:rPr lang="en-US" sz="2400" b="1" i="1" dirty="0">
                <a:latin typeface="Comic Sans MS" panose="030F0702030302020204" pitchFamily="66" charset="0"/>
              </a:rPr>
              <a:t>Acknowledge &amp; appreciate love... especially God’s love for us</a:t>
            </a:r>
          </a:p>
          <a:p>
            <a:pPr defTabSz="274320">
              <a:lnSpc>
                <a:spcPts val="3100"/>
              </a:lnSpc>
              <a:spcAft>
                <a:spcPts val="1800"/>
              </a:spcAft>
              <a:tabLst>
                <a:tab pos="274320" algn="l"/>
              </a:tabLst>
            </a:pPr>
            <a:r>
              <a:rPr lang="en-US" sz="2400" b="1" i="1" dirty="0">
                <a:solidFill>
                  <a:srgbClr val="FF0000"/>
                </a:solidFill>
                <a:latin typeface="Comic Sans MS" panose="030F0702030302020204" pitchFamily="66" charset="0"/>
              </a:rPr>
              <a:t>4. </a:t>
            </a:r>
            <a:r>
              <a:rPr lang="en-US" sz="2400" b="1" i="1" dirty="0">
                <a:latin typeface="Comic Sans MS" panose="030F0702030302020204" pitchFamily="66" charset="0"/>
              </a:rPr>
              <a:t>Blessing of good relationships... especially God continually with us</a:t>
            </a:r>
          </a:p>
          <a:p>
            <a:pPr marL="457200" indent="-457200" defTabSz="274320">
              <a:lnSpc>
                <a:spcPts val="3100"/>
              </a:lnSpc>
              <a:spcAft>
                <a:spcPts val="1800"/>
              </a:spcAft>
              <a:tabLst>
                <a:tab pos="274320" algn="l"/>
              </a:tabLst>
            </a:pPr>
            <a:endParaRPr lang="en-US" sz="2400" b="1" i="1" dirty="0">
              <a:latin typeface="Comic Sans MS" panose="030F0702030302020204" pitchFamily="66" charset="0"/>
            </a:endParaRPr>
          </a:p>
          <a:p>
            <a:pPr marL="228600" indent="-228600" defTabSz="274320">
              <a:lnSpc>
                <a:spcPts val="3100"/>
              </a:lnSpc>
              <a:spcAft>
                <a:spcPts val="1800"/>
              </a:spcAft>
              <a:buAutoNum type="arabicPeriod"/>
              <a:tabLst>
                <a:tab pos="274320" algn="l"/>
              </a:tabLst>
            </a:pPr>
            <a:endParaRPr lang="en-US" sz="2400" b="1" i="1" dirty="0">
              <a:latin typeface="Comic Sans MS" panose="030F0702030302020204" pitchFamily="66" charset="0"/>
            </a:endParaRPr>
          </a:p>
        </p:txBody>
      </p:sp>
      <p:sp>
        <p:nvSpPr>
          <p:cNvPr id="3" name="TextBox 2">
            <a:extLst>
              <a:ext uri="{FF2B5EF4-FFF2-40B4-BE49-F238E27FC236}">
                <a16:creationId xmlns:a16="http://schemas.microsoft.com/office/drawing/2014/main" id="{A7D77E52-3C4C-4F11-8478-6E52F45ADB04}"/>
              </a:ext>
            </a:extLst>
          </p:cNvPr>
          <p:cNvSpPr txBox="1"/>
          <p:nvPr/>
        </p:nvSpPr>
        <p:spPr>
          <a:xfrm>
            <a:off x="0" y="0"/>
            <a:ext cx="12192000" cy="954107"/>
          </a:xfrm>
          <a:prstGeom prst="rect">
            <a:avLst/>
          </a:prstGeom>
          <a:noFill/>
          <a:ln>
            <a:noFill/>
          </a:ln>
          <a:effectLst>
            <a:glow rad="101600">
              <a:schemeClr val="accent1">
                <a:satMod val="175000"/>
                <a:alpha val="40000"/>
              </a:schemeClr>
            </a:glow>
          </a:effectLst>
          <a:scene3d>
            <a:camera prst="orthographicFront"/>
            <a:lightRig rig="threePt" dir="t"/>
          </a:scene3d>
          <a:sp3d>
            <a:bevelT prst="slope"/>
          </a:sp3d>
        </p:spPr>
        <p:txBody>
          <a:bodyPr wrap="square" rtlCol="0">
            <a:spAutoFit/>
          </a:bodyPr>
          <a:lstStyle/>
          <a:p>
            <a:pPr algn="ctr"/>
            <a:r>
              <a:rPr lang="en-US" sz="2800" b="1" i="1" dirty="0">
                <a:solidFill>
                  <a:srgbClr val="FF0000"/>
                </a:solidFill>
                <a:effectLst>
                  <a:glow rad="63500">
                    <a:schemeClr val="accent1">
                      <a:satMod val="175000"/>
                      <a:alpha val="40000"/>
                    </a:schemeClr>
                  </a:glow>
                </a:effectLst>
                <a:latin typeface="Comic Sans MS" panose="030F0702030302020204" pitchFamily="66" charset="0"/>
              </a:rPr>
              <a:t>SOME IMPORTANT LESSONS TO REMEMBER</a:t>
            </a:r>
          </a:p>
          <a:p>
            <a:pPr algn="ctr"/>
            <a:r>
              <a:rPr lang="en-US" sz="2800" b="1" i="1" dirty="0">
                <a:solidFill>
                  <a:srgbClr val="FF0000"/>
                </a:solidFill>
                <a:effectLst>
                  <a:glow rad="63500">
                    <a:schemeClr val="accent1">
                      <a:satMod val="175000"/>
                      <a:alpha val="40000"/>
                    </a:schemeClr>
                  </a:glow>
                </a:effectLst>
                <a:latin typeface="Comic Sans MS" panose="030F0702030302020204" pitchFamily="66" charset="0"/>
              </a:rPr>
              <a:t>For Everyday... Not just when someone is “gone”...</a:t>
            </a:r>
          </a:p>
        </p:txBody>
      </p:sp>
      <p:sp>
        <p:nvSpPr>
          <p:cNvPr id="4" name="Flowchart: Summing Junction 3">
            <a:extLst>
              <a:ext uri="{FF2B5EF4-FFF2-40B4-BE49-F238E27FC236}">
                <a16:creationId xmlns:a16="http://schemas.microsoft.com/office/drawing/2014/main" id="{4E1F5B22-11C8-4CDD-B7A5-E7628B6BB6BD}"/>
              </a:ext>
            </a:extLst>
          </p:cNvPr>
          <p:cNvSpPr/>
          <p:nvPr/>
        </p:nvSpPr>
        <p:spPr>
          <a:xfrm>
            <a:off x="11733088" y="6513816"/>
            <a:ext cx="277402" cy="236305"/>
          </a:xfrm>
          <a:prstGeom prst="flowChartSummingJunction">
            <a:avLst/>
          </a:prstGeom>
          <a:solidFill>
            <a:srgbClr val="FFFF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254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Star: 4 Points 1">
            <a:extLst>
              <a:ext uri="{FF2B5EF4-FFF2-40B4-BE49-F238E27FC236}">
                <a16:creationId xmlns:a16="http://schemas.microsoft.com/office/drawing/2014/main" id="{03966126-5A38-423F-BAE2-31466C2D7E93}"/>
              </a:ext>
            </a:extLst>
          </p:cNvPr>
          <p:cNvSpPr/>
          <p:nvPr/>
        </p:nvSpPr>
        <p:spPr>
          <a:xfrm>
            <a:off x="5489945" y="1637414"/>
            <a:ext cx="953386" cy="999461"/>
          </a:xfrm>
          <a:prstGeom prst="star4">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80098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3081</TotalTime>
  <Words>1074</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Glenn Burt</dc:creator>
  <cp:lastModifiedBy>David Watson</cp:lastModifiedBy>
  <cp:revision>49</cp:revision>
  <dcterms:created xsi:type="dcterms:W3CDTF">2020-01-19T03:12:34Z</dcterms:created>
  <dcterms:modified xsi:type="dcterms:W3CDTF">2024-04-28T18:19:38Z</dcterms:modified>
</cp:coreProperties>
</file>