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94" r:id="rId3"/>
    <p:sldId id="295" r:id="rId4"/>
    <p:sldId id="285" r:id="rId5"/>
    <p:sldId id="286" r:id="rId6"/>
    <p:sldId id="287" r:id="rId7"/>
    <p:sldId id="288" r:id="rId8"/>
    <p:sldId id="276" r:id="rId9"/>
    <p:sldId id="2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C574-4102-C61A-B7DD-69F81F34D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9D79B-87CE-FED5-56AF-8268F5E4D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D2F2D-AD6B-923A-740E-9F628163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C319C-69EF-4680-C8C2-6ECC8F33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825EE-974B-0C22-29DD-209602FA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0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A98BC-4EE6-C05D-E981-64732B6D4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168C5-C6BE-6C67-1961-E8DF3AAFE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9F4E1-F61A-5B9A-A1E3-747D46B3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D58D5-D324-F0FE-DF5F-FAF1A6D9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EBDCE-CA45-F723-A6F0-8250CEDA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0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C0A5E3-0E15-6FF5-C7DC-F8EE94626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6F687-442C-21BB-FE42-F53AF767E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BE7B0-72EA-B65A-C462-DF74EE3E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F727B-815B-682E-A553-27E2A266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9A74-FE96-92DC-75F7-7F2BC8FB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B9B8-EBD6-D4E7-EF7F-9ACF0B7F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3EEF-650A-F2F5-565D-1155E6BD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5EB93-36BA-0131-1BD4-BCE8D1358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714F-02E6-B4B3-D750-00EC752A7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D531B-645B-CFE8-AFDD-CB361EBD1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9F3E4-E1AB-82DB-46EF-741B2284B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FFC07-A29C-CA83-1397-7F8823595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10962-E283-2C08-85BB-B52BC3DB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B84A8-D1EA-9FB2-D387-40828665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A2EF-4743-311C-F58E-394F51D9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7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A0900-0A01-5ADB-F710-40BA341D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3F674-F25F-CAEC-C4AB-3BB75C44D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50158-8F99-321C-A189-88BF282E5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E2053-F752-0C24-4CCF-608E78BE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5F7A5-F6F3-35DE-9BD2-59D78A10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A1D92-56E6-A7ED-55F1-3508DF4D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2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7835-9AA5-DE0A-8664-40CA6A519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AC24A-3F86-F847-8DBF-3B6CCDFF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EAEA2-5466-DA0B-FA2E-A05A62DDD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91A4DD-7629-7AAC-9735-402806012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C34DB-9FC4-D5E4-AAE2-A77F130C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9E4B4-7C69-4CB2-0A96-4FE473DA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E18ED2-6AFE-A46E-523A-2DC794F84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E99862-9FFE-F2E5-3CE4-6205FF55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2C24-806D-3BF9-C899-ED455C8E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ED3CAA-8E96-9B5A-ED3A-36524958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EFDCA-E044-BDD8-7979-802D906B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B8A002-5139-1BF3-16F0-686E8BB66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7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05F9C9-A825-BC43-A8F9-B15F03EB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E735C-3744-39D7-1792-3779F4A5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0081E-802D-3759-5969-1F82F281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4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8297C-836A-40F7-5D5E-44642F3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9D742-E604-7553-4F54-C7BDABC8A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3B5F1-589B-44C5-95ED-502732EF4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691F3-62FC-1958-A02E-E91384E2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B28AF-B0C2-FC71-8577-8E7E159D3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DC7A0-07D6-36A5-846D-4A9951DE9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0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8D553-F1ED-2375-5457-9A1CB483A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2322-EE7E-D38B-DE82-396374387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BF6D7-ADF7-65ED-A840-4EF78AF90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D1ED7-811E-73EA-638F-A322D153F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FD170-61D2-56CE-DD51-88AF52F0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444A4-2A84-DDCB-C8A2-1652E44F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61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CAEE33-3FE4-B93C-9DC5-84E34259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97978-34CC-B42A-F20C-9FD6D7F1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01FBB-6190-311D-C049-10BE8B423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05DF-1FBA-4939-87B0-3C3EBC2E18CE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DA1DD-EF44-1D98-0A98-C5AFD4149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2295E-E550-BAC3-1F2A-046C4ADA0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6A4F1-7607-4516-88C9-28E45D83E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9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EABE100-E174-887F-9B9F-FDDC785C41AD}"/>
              </a:ext>
            </a:extLst>
          </p:cNvPr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the meaning: </a:t>
            </a:r>
          </a:p>
          <a:p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Commentary, workbook?</a:t>
            </a: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Read, read, read, read, read </a:t>
            </a:r>
            <a:r>
              <a:rPr lang="en-US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text</a:t>
            </a:r>
          </a:p>
          <a:p>
            <a:r>
              <a:rPr lang="en-US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(When you 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 you can perceive my </a:t>
            </a:r>
          </a:p>
          <a:p>
            <a:r>
              <a:rPr lang="en-US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insight into the mystery of Christ Eph 3:4) </a:t>
            </a:r>
            <a:endParaRPr lang="en-US" sz="2400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6CF687-EB67-1C40-5291-8E2E3DA1BD28}"/>
              </a:ext>
            </a:extLst>
          </p:cNvPr>
          <p:cNvSpPr/>
          <p:nvPr/>
        </p:nvSpPr>
        <p:spPr>
          <a:xfrm>
            <a:off x="0" y="5505450"/>
            <a:ext cx="6095980" cy="825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 is first John about?</a:t>
            </a:r>
          </a:p>
        </p:txBody>
      </p:sp>
    </p:spTree>
    <p:extLst>
      <p:ext uri="{BB962C8B-B14F-4D97-AF65-F5344CB8AC3E}">
        <p14:creationId xmlns:p14="http://schemas.microsoft.com/office/powerpoint/2010/main" val="158056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EABE100-E174-887F-9B9F-FDDC785C41AD}"/>
              </a:ext>
            </a:extLst>
          </p:cNvPr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Primary subject of letter is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Jesus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. Evidence for Jesus as an actual historical character is based upon objective, empirical evidence, 1-2</a:t>
            </a:r>
          </a:p>
          <a:p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 That which was from the beginning, that which we have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heard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which we have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our eyes, that which we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beheld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our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hands handled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concerning the Word of life 2 (and the life was manifested, and we have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bear witness, and declare unto you the life, the eternal [life], which was with the Father, and was manifested unto us); ASV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6CF687-EB67-1C40-5291-8E2E3DA1BD28}"/>
              </a:ext>
            </a:extLst>
          </p:cNvPr>
          <p:cNvSpPr/>
          <p:nvPr/>
        </p:nvSpPr>
        <p:spPr>
          <a:xfrm>
            <a:off x="0" y="5505450"/>
            <a:ext cx="6095980" cy="825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 is first John about?</a:t>
            </a:r>
          </a:p>
        </p:txBody>
      </p:sp>
    </p:spTree>
    <p:extLst>
      <p:ext uri="{BB962C8B-B14F-4D97-AF65-F5344CB8AC3E}">
        <p14:creationId xmlns:p14="http://schemas.microsoft.com/office/powerpoint/2010/main" val="312934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EABE100-E174-887F-9B9F-FDDC785C41AD}"/>
              </a:ext>
            </a:extLst>
          </p:cNvPr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Fellowship with Jesus possible 1:3-4</a:t>
            </a:r>
          </a:p>
          <a:p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 that which we have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heard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declare we unto you also, that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also may have fellowship with us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yea, and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fellowship is with the Father, and with his Son Jesus Christ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 and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things 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write, that our joy may be made full. ASV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6CF687-EB67-1C40-5291-8E2E3DA1BD28}"/>
              </a:ext>
            </a:extLst>
          </p:cNvPr>
          <p:cNvSpPr/>
          <p:nvPr/>
        </p:nvSpPr>
        <p:spPr>
          <a:xfrm>
            <a:off x="0" y="5505450"/>
            <a:ext cx="6095980" cy="825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 is first John about?</a:t>
            </a:r>
          </a:p>
        </p:txBody>
      </p:sp>
    </p:spTree>
    <p:extLst>
      <p:ext uri="{BB962C8B-B14F-4D97-AF65-F5344CB8AC3E}">
        <p14:creationId xmlns:p14="http://schemas.microsoft.com/office/powerpoint/2010/main" val="364965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68D0BD-1DDC-D10C-9656-CF1F5124EEE0}"/>
              </a:ext>
            </a:extLst>
          </p:cNvPr>
          <p:cNvSpPr/>
          <p:nvPr/>
        </p:nvSpPr>
        <p:spPr>
          <a:xfrm>
            <a:off x="6096020" y="0"/>
            <a:ext cx="609598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Facts about Jesus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From the beginning 1:1; 2:13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Manifested 1:2; 4:2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Destroyed works of devil, 3:8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With the Father 1:2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Blood cleanses from sin 1:7; 3:5; 3:16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Propitiation for sin 2:2; 4:10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Is righteous 3:7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Have life through 4:9; 5:11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Savior of the world 4:14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The Son of God 4:15; 5:5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Begotten of God 5:1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Came by water and blood 5:6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Gives us understanding 5:20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Is the true God and eternal life 5:20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09B0CD-6176-B513-3E40-EB504C0F1145}"/>
              </a:ext>
            </a:extLst>
          </p:cNvPr>
          <p:cNvSpPr/>
          <p:nvPr/>
        </p:nvSpPr>
        <p:spPr>
          <a:xfrm>
            <a:off x="-190500" y="5505450"/>
            <a:ext cx="6095980" cy="1351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86223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68D0BD-1DDC-D10C-9656-CF1F5124EEE0}"/>
              </a:ext>
            </a:extLst>
          </p:cNvPr>
          <p:cNvSpPr/>
          <p:nvPr/>
        </p:nvSpPr>
        <p:spPr>
          <a:xfrm>
            <a:off x="6096000" y="0"/>
            <a:ext cx="609598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are sinners 1:8,10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What sin is 3:4; 5:17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Two ways of walking: darkness, living in sin, or light, avoiding sin 1:6,7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How to avoid sin 3:6, 9; 5:18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Provisions for sin 3:5; 1:7; 2:2; 4:10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Consequences of life of sin 3:6, 8, 10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When we sin 1:9; 2:1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09B0CD-6176-B513-3E40-EB504C0F1145}"/>
              </a:ext>
            </a:extLst>
          </p:cNvPr>
          <p:cNvSpPr/>
          <p:nvPr/>
        </p:nvSpPr>
        <p:spPr>
          <a:xfrm>
            <a:off x="-190500" y="5505450"/>
            <a:ext cx="6095980" cy="1352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SIN</a:t>
            </a:r>
          </a:p>
        </p:txBody>
      </p:sp>
    </p:spTree>
    <p:extLst>
      <p:ext uri="{BB962C8B-B14F-4D97-AF65-F5344CB8AC3E}">
        <p14:creationId xmlns:p14="http://schemas.microsoft.com/office/powerpoint/2010/main" val="349558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09B0CD-6176-B513-3E40-EB504C0F1145}"/>
              </a:ext>
            </a:extLst>
          </p:cNvPr>
          <p:cNvSpPr/>
          <p:nvPr/>
        </p:nvSpPr>
        <p:spPr>
          <a:xfrm>
            <a:off x="-190500" y="5505450"/>
            <a:ext cx="6095980" cy="1352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E3EF65-7926-A0A7-99DA-AED6500A7E33}"/>
              </a:ext>
            </a:extLst>
          </p:cNvPr>
          <p:cNvSpPr/>
          <p:nvPr/>
        </p:nvSpPr>
        <p:spPr>
          <a:xfrm>
            <a:off x="6096000" y="0"/>
            <a:ext cx="2080334" cy="6856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eaLnBrk="1" hangingPunct="1">
              <a:defRPr/>
            </a:pPr>
            <a:r>
              <a:rPr lang="en-US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Verbs in 1 John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Walking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Confessing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Keeping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Loving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Abiding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Practicing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Guarding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Purifying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5CA277-C85F-FBE0-5619-A6422BAB0DC5}"/>
              </a:ext>
            </a:extLst>
          </p:cNvPr>
          <p:cNvSpPr/>
          <p:nvPr/>
        </p:nvSpPr>
        <p:spPr>
          <a:xfrm>
            <a:off x="8176334" y="461638"/>
            <a:ext cx="4002414" cy="6400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an active life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continuous activity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present tense activity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     not what we </a:t>
            </a:r>
            <a:r>
              <a:rPr lang="en-US" sz="2400" b="1" u="sng" dirty="0">
                <a:solidFill>
                  <a:schemeClr val="tx1"/>
                </a:solidFill>
                <a:latin typeface="Arial Narrow" pitchFamily="34" charset="0"/>
              </a:rPr>
              <a:t>were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     not what we </a:t>
            </a:r>
            <a:r>
              <a:rPr lang="en-US" sz="2400" b="1" u="sng" dirty="0">
                <a:solidFill>
                  <a:schemeClr val="tx1"/>
                </a:solidFill>
                <a:latin typeface="Arial Narrow" pitchFamily="34" charset="0"/>
              </a:rPr>
              <a:t>intend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to do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mandatory activity</a:t>
            </a:r>
          </a:p>
          <a:p>
            <a:pPr eaLnBrk="1" hangingPunct="1">
              <a:defRPr/>
            </a:pPr>
            <a:endParaRPr lang="en-US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responsibilities to selves</a:t>
            </a:r>
          </a:p>
        </p:txBody>
      </p:sp>
    </p:spTree>
    <p:extLst>
      <p:ext uri="{BB962C8B-B14F-4D97-AF65-F5344CB8AC3E}">
        <p14:creationId xmlns:p14="http://schemas.microsoft.com/office/powerpoint/2010/main" val="87450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09B0CD-6176-B513-3E40-EB504C0F1145}"/>
              </a:ext>
            </a:extLst>
          </p:cNvPr>
          <p:cNvSpPr/>
          <p:nvPr/>
        </p:nvSpPr>
        <p:spPr>
          <a:xfrm>
            <a:off x="-190500" y="5505450"/>
            <a:ext cx="6095980" cy="1352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False Teaching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452316-32C9-D897-9249-069334DB3947}"/>
              </a:ext>
            </a:extLst>
          </p:cNvPr>
          <p:cNvSpPr/>
          <p:nvPr/>
        </p:nvSpPr>
        <p:spPr>
          <a:xfrm>
            <a:off x="6096000" y="0"/>
            <a:ext cx="6095980" cy="6858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Liar, Lie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1:6, 10    2:4, 21, 22, 27    4:20    5:10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Antichrist,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2:18,19, 22    4:3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Children of the devil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3:10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False prophets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4:1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Spirit of error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4:6</a:t>
            </a:r>
          </a:p>
        </p:txBody>
      </p:sp>
    </p:spTree>
    <p:extLst>
      <p:ext uri="{BB962C8B-B14F-4D97-AF65-F5344CB8AC3E}">
        <p14:creationId xmlns:p14="http://schemas.microsoft.com/office/powerpoint/2010/main" val="348425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 John - YouTube">
            <a:extLst>
              <a:ext uri="{FF2B5EF4-FFF2-40B4-BE49-F238E27FC236}">
                <a16:creationId xmlns:a16="http://schemas.microsoft.com/office/drawing/2014/main" id="{C2C6901A-BC64-4F13-EC35-087A8813B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5144825-6409-3513-E013-9D99668FCAB5}"/>
              </a:ext>
            </a:extLst>
          </p:cNvPr>
          <p:cNvSpPr/>
          <p:nvPr/>
        </p:nvSpPr>
        <p:spPr>
          <a:xfrm>
            <a:off x="-190500" y="5505450"/>
            <a:ext cx="6095980" cy="1352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Knowledge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B7FF3C-31B6-F3F8-B009-E231231781BF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2:4,11,13,14,20,21,29 The one who says, "I have come to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Him," and does not keep His commandments, is a liar, and the truth is not in him;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 one who hates his brother is in the darkness and walks in the darkness, and does not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where he is going because the darkness has blinded his eyes…I am writing to you, fathers, because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Him who has been from the beginning. I am writing to you, young men, because you have overcome the evil one. I have written to you, children, because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know 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Father…I have written to you, fathers, because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Him who has been from the beginning…But you have an anointing from the Holy One, and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all 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 have not written to you because you do not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truth, but because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do know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it, and because no lie is of the truth…If you know that He is righteous, </a:t>
            </a:r>
            <a:r>
              <a:rPr lang="en-US" sz="2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know </a:t>
            </a:r>
            <a:r>
              <a:rPr lang="en-US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everyone also who practices righteousness is born of Him.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1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 John - YouTube">
            <a:extLst>
              <a:ext uri="{FF2B5EF4-FFF2-40B4-BE49-F238E27FC236}">
                <a16:creationId xmlns:a16="http://schemas.microsoft.com/office/drawing/2014/main" id="{7E92AD2F-EF41-B6FC-C4F7-8C538BBC5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1" b="7644"/>
          <a:stretch/>
        </p:blipFill>
        <p:spPr bwMode="auto">
          <a:xfrm>
            <a:off x="20" y="1282"/>
            <a:ext cx="6095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09B0CD-6176-B513-3E40-EB504C0F1145}"/>
              </a:ext>
            </a:extLst>
          </p:cNvPr>
          <p:cNvSpPr/>
          <p:nvPr/>
        </p:nvSpPr>
        <p:spPr>
          <a:xfrm>
            <a:off x="-190500" y="5505450"/>
            <a:ext cx="6095980" cy="1352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What is first John about?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Knowledge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452316-32C9-D897-9249-069334DB3947}"/>
              </a:ext>
            </a:extLst>
          </p:cNvPr>
          <p:cNvSpPr/>
          <p:nvPr/>
        </p:nvSpPr>
        <p:spPr>
          <a:xfrm>
            <a:off x="6096000" y="0"/>
            <a:ext cx="6095980" cy="6858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E5C5BF-9E34-ABE2-FE6D-15C7951C81A5}"/>
              </a:ext>
            </a:extLst>
          </p:cNvPr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2:3,5,18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we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we have come to know Him, if we keep His commandments…but whoever keeps His word, in him the love of God has truly been perfected.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we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we are in Him:…Children, it is the last hour; and just as you heard that antichrist is coming, even now many antichrists have appeared;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this we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it is the last hour.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3:19,24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know by this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we are of the truth, and will assure our heart before Him…The one who keeps His commandments abides in Him, and He in him.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by this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He abides in us, by the Spirit whom He has given us.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4:2,6.13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you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Spirit of God: every spirit that confesses that Jesus Christ has come in the flesh is from God;…We are from God; he who knows God listens to us; he who is not from God does not listen to us.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we know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spirit of truth and the spirit of error…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we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we abide in Him and He in us, because He has given us of His Spirit.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5:2,13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we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we love the children of God, when we love God and observe His commandments.…These things I have written to you who believe in the name of the Son of God,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that you may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you have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83897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956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Comic Sans MS</vt:lpstr>
      <vt:lpstr>Tempus Sans ITC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Smitherman</dc:creator>
  <cp:lastModifiedBy>David Smitherman</cp:lastModifiedBy>
  <cp:revision>49</cp:revision>
  <dcterms:created xsi:type="dcterms:W3CDTF">2023-09-26T16:29:55Z</dcterms:created>
  <dcterms:modified xsi:type="dcterms:W3CDTF">2023-10-02T13:39:50Z</dcterms:modified>
</cp:coreProperties>
</file>