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08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069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71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12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03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2543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88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51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740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0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7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10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1FE60CC2-94FF-45B8-8883-138FDE028B65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4A240D3-61B7-40B5-9081-BA7E5A805F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22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383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565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8305D-2040-0BFE-0F6A-293CA1B9D0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Godly Femininity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CA8049-3F32-93B5-EE65-E18F834358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133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59EF-F456-F277-DCF4-5441759DF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God’s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1E3CDF-8FDB-9557-BAAC-CB39D4A3A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First, creation</a:t>
            </a:r>
          </a:p>
          <a:p>
            <a:pPr lvl="1"/>
            <a:r>
              <a:rPr lang="en-US" sz="2400" dirty="0"/>
              <a:t>Genesis 2:15-25</a:t>
            </a:r>
          </a:p>
          <a:p>
            <a:r>
              <a:rPr lang="en-US" sz="2600" dirty="0"/>
              <a:t>Who is superior?</a:t>
            </a:r>
          </a:p>
          <a:p>
            <a:pPr lvl="1"/>
            <a:r>
              <a:rPr lang="en-US" sz="2400" dirty="0"/>
              <a:t>Genesis 3:11-19</a:t>
            </a:r>
          </a:p>
          <a:p>
            <a:r>
              <a:rPr lang="en-US" sz="2600" dirty="0"/>
              <a:t>Results of the fall of man</a:t>
            </a:r>
          </a:p>
          <a:p>
            <a:pPr lvl="1"/>
            <a:r>
              <a:rPr lang="en-US" sz="2400" dirty="0"/>
              <a:t>Curses for Adam and Eve</a:t>
            </a:r>
          </a:p>
          <a:p>
            <a:r>
              <a:rPr lang="en-US" sz="2600" dirty="0"/>
              <a:t>We all submit to someone, and ultimately to God!</a:t>
            </a:r>
          </a:p>
        </p:txBody>
      </p:sp>
    </p:spTree>
    <p:extLst>
      <p:ext uri="{BB962C8B-B14F-4D97-AF65-F5344CB8AC3E}">
        <p14:creationId xmlns:p14="http://schemas.microsoft.com/office/powerpoint/2010/main" val="28706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D6DC2-BB8F-6CA4-93EB-FB7772CE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Jesus and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354FBE-9303-27B9-D840-BB99BA902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Church is the “bride of Christ”</a:t>
            </a:r>
          </a:p>
          <a:p>
            <a:pPr lvl="1"/>
            <a:r>
              <a:rPr lang="en-US" sz="2600" dirty="0"/>
              <a:t>Ephesians 5:22-33</a:t>
            </a:r>
          </a:p>
          <a:p>
            <a:r>
              <a:rPr lang="en-US" sz="2800" dirty="0"/>
              <a:t>What is the church to do?</a:t>
            </a:r>
          </a:p>
          <a:p>
            <a:pPr lvl="1"/>
            <a:r>
              <a:rPr lang="en-US" sz="2600" dirty="0"/>
              <a:t>Be subject to Christ</a:t>
            </a:r>
          </a:p>
          <a:p>
            <a:pPr lvl="2"/>
            <a:r>
              <a:rPr lang="en-US" sz="2400" dirty="0"/>
              <a:t>Ephesians 5:23</a:t>
            </a:r>
          </a:p>
          <a:p>
            <a:pPr lvl="1"/>
            <a:r>
              <a:rPr lang="en-US" sz="2600" dirty="0"/>
              <a:t>Worship God</a:t>
            </a:r>
          </a:p>
          <a:p>
            <a:pPr lvl="2"/>
            <a:r>
              <a:rPr lang="en-US" sz="2400" dirty="0"/>
              <a:t>Hebrews 13:15</a:t>
            </a:r>
          </a:p>
          <a:p>
            <a:pPr lvl="1"/>
            <a:r>
              <a:rPr lang="en-US" sz="2600" dirty="0"/>
              <a:t>Pray, share thoughts and feelings with God</a:t>
            </a:r>
          </a:p>
          <a:p>
            <a:pPr lvl="2"/>
            <a:r>
              <a:rPr lang="en-US" sz="2400" dirty="0"/>
              <a:t>Matthew 7:7-8; Ephesians 6:18</a:t>
            </a:r>
          </a:p>
        </p:txBody>
      </p:sp>
    </p:spTree>
    <p:extLst>
      <p:ext uri="{BB962C8B-B14F-4D97-AF65-F5344CB8AC3E}">
        <p14:creationId xmlns:p14="http://schemas.microsoft.com/office/powerpoint/2010/main" val="10608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9788B-A5DE-CFD6-7BE4-1C26E890B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2C2627-3689-6DF6-23D9-7A5A8D03D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Three primary needs for women:</a:t>
            </a:r>
          </a:p>
          <a:p>
            <a:pPr lvl="1"/>
            <a:r>
              <a:rPr lang="en-US" sz="2600" dirty="0"/>
              <a:t>To feel safe</a:t>
            </a:r>
          </a:p>
          <a:p>
            <a:pPr lvl="1"/>
            <a:r>
              <a:rPr lang="en-US" sz="2600" dirty="0"/>
              <a:t>To feel known</a:t>
            </a:r>
          </a:p>
          <a:p>
            <a:pPr lvl="1"/>
            <a:r>
              <a:rPr lang="en-US" sz="2600" dirty="0"/>
              <a:t>To be wholeheartedly cherished</a:t>
            </a:r>
          </a:p>
          <a:p>
            <a:r>
              <a:rPr lang="en-US" sz="2800" dirty="0"/>
              <a:t>Three primary needs for men:</a:t>
            </a:r>
          </a:p>
          <a:p>
            <a:pPr lvl="1"/>
            <a:r>
              <a:rPr lang="en-US" sz="2600" dirty="0"/>
              <a:t>To be respected</a:t>
            </a:r>
          </a:p>
          <a:p>
            <a:pPr lvl="1"/>
            <a:r>
              <a:rPr lang="en-US" sz="2600" dirty="0"/>
              <a:t>To be admired</a:t>
            </a:r>
          </a:p>
          <a:p>
            <a:pPr lvl="1"/>
            <a:r>
              <a:rPr lang="en-US" sz="2600" dirty="0"/>
              <a:t>To receive wholehearted intimacy</a:t>
            </a:r>
          </a:p>
          <a:p>
            <a:r>
              <a:rPr lang="en-US" sz="2800" dirty="0"/>
              <a:t>These needs are not the same – they are complementary!</a:t>
            </a:r>
          </a:p>
        </p:txBody>
      </p:sp>
    </p:spTree>
    <p:extLst>
      <p:ext uri="{BB962C8B-B14F-4D97-AF65-F5344CB8AC3E}">
        <p14:creationId xmlns:p14="http://schemas.microsoft.com/office/powerpoint/2010/main" val="1275467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women to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Respect your husband</a:t>
            </a:r>
          </a:p>
          <a:p>
            <a:pPr lvl="1"/>
            <a:r>
              <a:rPr lang="en-US" sz="2400" dirty="0"/>
              <a:t>Listen to and respect his decisions</a:t>
            </a:r>
          </a:p>
          <a:p>
            <a:pPr lvl="1"/>
            <a:r>
              <a:rPr lang="en-US" sz="2400" dirty="0"/>
              <a:t>Allow him room to lead</a:t>
            </a:r>
          </a:p>
          <a:p>
            <a:pPr lvl="1"/>
            <a:r>
              <a:rPr lang="en-US" sz="2400" dirty="0"/>
              <a:t>Keep him informed about the household</a:t>
            </a:r>
          </a:p>
        </p:txBody>
      </p:sp>
    </p:spTree>
    <p:extLst>
      <p:ext uri="{BB962C8B-B14F-4D97-AF65-F5344CB8AC3E}">
        <p14:creationId xmlns:p14="http://schemas.microsoft.com/office/powerpoint/2010/main" val="1506553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women to do? (Part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Admire your husband</a:t>
            </a:r>
          </a:p>
          <a:p>
            <a:pPr lvl="1"/>
            <a:r>
              <a:rPr lang="en-US" sz="2600" dirty="0"/>
              <a:t>Praise him with sincerity for:</a:t>
            </a:r>
          </a:p>
          <a:p>
            <a:pPr lvl="2"/>
            <a:r>
              <a:rPr lang="en-US" sz="2400" dirty="0"/>
              <a:t>His work</a:t>
            </a:r>
          </a:p>
          <a:p>
            <a:pPr lvl="2"/>
            <a:r>
              <a:rPr lang="en-US" sz="2400" dirty="0"/>
              <a:t>His leadership</a:t>
            </a:r>
          </a:p>
          <a:p>
            <a:pPr lvl="2"/>
            <a:r>
              <a:rPr lang="en-US" sz="2400" dirty="0"/>
              <a:t>Being a good father</a:t>
            </a:r>
          </a:p>
          <a:p>
            <a:pPr lvl="2"/>
            <a:r>
              <a:rPr lang="en-US" sz="2400" dirty="0"/>
              <a:t>His faith</a:t>
            </a:r>
          </a:p>
          <a:p>
            <a:pPr lvl="1"/>
            <a:r>
              <a:rPr lang="en-US" sz="2600" dirty="0"/>
              <a:t>Make this a regular thing.</a:t>
            </a:r>
          </a:p>
        </p:txBody>
      </p:sp>
    </p:spTree>
    <p:extLst>
      <p:ext uri="{BB962C8B-B14F-4D97-AF65-F5344CB8AC3E}">
        <p14:creationId xmlns:p14="http://schemas.microsoft.com/office/powerpoint/2010/main" val="108496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D230-6C24-CF3D-A70A-D629B4DB5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are women to do? (Part 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FE973-159A-7DB8-8617-02CB5F70FC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Provide wholehearted intimacy</a:t>
            </a:r>
          </a:p>
          <a:p>
            <a:pPr lvl="1"/>
            <a:r>
              <a:rPr lang="en-US" sz="2600" dirty="0"/>
              <a:t>Show him love and affection</a:t>
            </a:r>
          </a:p>
          <a:p>
            <a:pPr lvl="1"/>
            <a:r>
              <a:rPr lang="en-US" sz="2600" dirty="0"/>
              <a:t>Respond with delight</a:t>
            </a:r>
          </a:p>
          <a:p>
            <a:pPr lvl="1"/>
            <a:r>
              <a:rPr lang="en-US" sz="2600" dirty="0"/>
              <a:t>Make an effort</a:t>
            </a:r>
          </a:p>
          <a:p>
            <a:pPr lvl="1"/>
            <a:r>
              <a:rPr lang="en-US" sz="2600" dirty="0"/>
              <a:t>Get off the phone</a:t>
            </a:r>
          </a:p>
          <a:p>
            <a:pPr lvl="1"/>
            <a:r>
              <a:rPr lang="en-US" sz="2600" dirty="0"/>
              <a:t>Take it upon yourself to build desire</a:t>
            </a:r>
          </a:p>
        </p:txBody>
      </p:sp>
    </p:spTree>
    <p:extLst>
      <p:ext uri="{BB962C8B-B14F-4D97-AF65-F5344CB8AC3E}">
        <p14:creationId xmlns:p14="http://schemas.microsoft.com/office/powerpoint/2010/main" val="1074732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9C9D2-16E4-98E0-2685-C729ED689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B9161-9755-B3E0-2F2B-B3EA9416B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Challenge for the ladies: dwell more in your femininity!</a:t>
            </a:r>
          </a:p>
          <a:p>
            <a:r>
              <a:rPr lang="en-US" sz="2800" dirty="0"/>
              <a:t>Let us lead by example in sorting out gender confusion.</a:t>
            </a:r>
          </a:p>
          <a:p>
            <a:pPr lvl="1"/>
            <a:r>
              <a:rPr lang="en-US" sz="2600"/>
              <a:t>Titus 2:3-5</a:t>
            </a:r>
            <a:endParaRPr lang="en-US" sz="2600" dirty="0"/>
          </a:p>
          <a:p>
            <a:r>
              <a:rPr lang="en-US" sz="2800" dirty="0"/>
              <a:t>Let us all do our best to fulfill the roles God has blessed us with!</a:t>
            </a:r>
          </a:p>
        </p:txBody>
      </p:sp>
    </p:spTree>
    <p:extLst>
      <p:ext uri="{BB962C8B-B14F-4D97-AF65-F5344CB8AC3E}">
        <p14:creationId xmlns:p14="http://schemas.microsoft.com/office/powerpoint/2010/main" val="4280881766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4433</TotalTime>
  <Words>268</Words>
  <Application>Microsoft Office PowerPoint</Application>
  <PresentationFormat>Widescreen</PresentationFormat>
  <Paragraphs>54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Corbel</vt:lpstr>
      <vt:lpstr>Basis</vt:lpstr>
      <vt:lpstr>PowerPoint Presentation</vt:lpstr>
      <vt:lpstr>Godly Femininity</vt:lpstr>
      <vt:lpstr>God’s order</vt:lpstr>
      <vt:lpstr>Jesus and the Church</vt:lpstr>
      <vt:lpstr>Application</vt:lpstr>
      <vt:lpstr>So, what are women to do?</vt:lpstr>
      <vt:lpstr>So, what are women to do? (Part 2)</vt:lpstr>
      <vt:lpstr>So, what are women to do? (Part 3)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Masculinity</dc:title>
  <dc:creator>Mark Watson</dc:creator>
  <cp:lastModifiedBy>Mark Watson</cp:lastModifiedBy>
  <cp:revision>10</cp:revision>
  <dcterms:created xsi:type="dcterms:W3CDTF">2022-11-23T16:57:24Z</dcterms:created>
  <dcterms:modified xsi:type="dcterms:W3CDTF">2023-09-15T23:26:11Z</dcterms:modified>
</cp:coreProperties>
</file>