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6" r:id="rId8"/>
    <p:sldId id="262" r:id="rId9"/>
    <p:sldId id="264" r:id="rId10"/>
    <p:sldId id="265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5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814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08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836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41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3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3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8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0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0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1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1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9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7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3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FA392-6734-4CEC-B878-26EC468B3239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F1D772-D2E9-4ACB-B3B4-C524CA15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4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2AE3-A913-DCBB-D49F-C71197496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a Personal Bible Study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FED43-4EA8-400D-281B-61E062A799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2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E551EC-D1B6-53E7-638E-D9C80441A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302" y="-5690431"/>
            <a:ext cx="9317397" cy="1254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27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845FE-1F20-7E90-A538-8C91E9B1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study: Cornelius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98E0-71AA-66DA-081C-FA4F30DF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Was a Roman centurion, a Gentile.</a:t>
            </a:r>
          </a:p>
          <a:p>
            <a:r>
              <a:rPr lang="en-US" sz="3200" dirty="0"/>
              <a:t>Was a faithful man.</a:t>
            </a:r>
          </a:p>
          <a:p>
            <a:r>
              <a:rPr lang="en-US" sz="3200" dirty="0"/>
              <a:t>Received a vision to fetch Peter.</a:t>
            </a:r>
          </a:p>
          <a:p>
            <a:r>
              <a:rPr lang="en-US" sz="3200" dirty="0"/>
              <a:t>Peter came and preached.</a:t>
            </a:r>
          </a:p>
          <a:p>
            <a:r>
              <a:rPr lang="en-US" sz="3200" dirty="0"/>
              <a:t>Holy Spirit fell on all who heard.</a:t>
            </a:r>
          </a:p>
          <a:p>
            <a:r>
              <a:rPr lang="en-US" sz="3200" dirty="0"/>
              <a:t>Cornelius and those with him were baptized</a:t>
            </a:r>
          </a:p>
        </p:txBody>
      </p:sp>
    </p:spTree>
    <p:extLst>
      <p:ext uri="{BB962C8B-B14F-4D97-AF65-F5344CB8AC3E}">
        <p14:creationId xmlns:p14="http://schemas.microsoft.com/office/powerpoint/2010/main" val="3735104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4585-3994-4A07-5FC4-ECB2DDEEA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74BA0-96F2-E2B4-49BF-CB1369665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7968FE-6D5B-2D78-ABCD-7049F761D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30" y="-3407"/>
            <a:ext cx="10467941" cy="684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05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D04F-F305-35E6-CA1E-BF81264C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A83BD-DF15-2DEE-C3F6-A42436634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Bible study is important!</a:t>
            </a:r>
          </a:p>
          <a:p>
            <a:r>
              <a:rPr lang="en-US" sz="2400" dirty="0"/>
              <a:t>If you’re already studying, keep at it!</a:t>
            </a:r>
          </a:p>
          <a:p>
            <a:pPr lvl="1"/>
            <a:r>
              <a:rPr lang="en-US" sz="2400" dirty="0"/>
              <a:t>If any of this helps, add it!</a:t>
            </a:r>
          </a:p>
          <a:p>
            <a:r>
              <a:rPr lang="en-US" sz="2400" dirty="0"/>
              <a:t>If you don’t have a study plan in place, now is the time to start!</a:t>
            </a:r>
          </a:p>
          <a:p>
            <a:r>
              <a:rPr lang="en-US" sz="2400" dirty="0"/>
              <a:t>Consistency &gt; complexity</a:t>
            </a:r>
          </a:p>
          <a:p>
            <a:r>
              <a:rPr lang="en-US" sz="2400" dirty="0"/>
              <a:t>God’s word is the most valuable resource we have!</a:t>
            </a:r>
          </a:p>
        </p:txBody>
      </p:sp>
    </p:spTree>
    <p:extLst>
      <p:ext uri="{BB962C8B-B14F-4D97-AF65-F5344CB8AC3E}">
        <p14:creationId xmlns:p14="http://schemas.microsoft.com/office/powerpoint/2010/main" val="298672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5A06-55A9-68E8-72A7-6D94C239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25AC8-1E9A-DB77-0353-DEE3461BD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It’s important! Matthew 6:33</a:t>
            </a:r>
          </a:p>
          <a:p>
            <a:r>
              <a:rPr lang="en-US" sz="3200" dirty="0"/>
              <a:t>How do we get God’s word into our heads more deeply?</a:t>
            </a:r>
          </a:p>
        </p:txBody>
      </p:sp>
    </p:spTree>
    <p:extLst>
      <p:ext uri="{BB962C8B-B14F-4D97-AF65-F5344CB8AC3E}">
        <p14:creationId xmlns:p14="http://schemas.microsoft.com/office/powerpoint/2010/main" val="304106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53716-BC9E-9B3A-392C-383EFFA4E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Zettelkasten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87DCA-27D7-F0EE-EC86-234BB3881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Write ideas on slips of paper (index cards).</a:t>
            </a:r>
          </a:p>
          <a:p>
            <a:r>
              <a:rPr lang="en-US" sz="3200" dirty="0"/>
              <a:t>Give each slip a name or number.</a:t>
            </a:r>
          </a:p>
          <a:p>
            <a:r>
              <a:rPr lang="en-US" sz="3200" dirty="0"/>
              <a:t>On each slip, add a list of references to other cards.</a:t>
            </a:r>
          </a:p>
          <a:p>
            <a:r>
              <a:rPr lang="en-US" sz="3200" dirty="0"/>
              <a:t>Keep all cards sorted in a box.</a:t>
            </a:r>
          </a:p>
        </p:txBody>
      </p:sp>
    </p:spTree>
    <p:extLst>
      <p:ext uri="{BB962C8B-B14F-4D97-AF65-F5344CB8AC3E}">
        <p14:creationId xmlns:p14="http://schemas.microsoft.com/office/powerpoint/2010/main" val="83492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3B15-2481-BB47-8B86-320B9A13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Bible study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F6537-5F11-681C-A7DB-18847232D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Monday:</a:t>
            </a:r>
            <a:r>
              <a:rPr lang="en-US" sz="3200" dirty="0"/>
              <a:t> Pick a topic</a:t>
            </a:r>
          </a:p>
          <a:p>
            <a:r>
              <a:rPr lang="en-US" sz="3200" b="1" dirty="0"/>
              <a:t>Tuesday:</a:t>
            </a:r>
            <a:r>
              <a:rPr lang="en-US" sz="3200" dirty="0"/>
              <a:t> Find relevant scriptures</a:t>
            </a:r>
          </a:p>
          <a:p>
            <a:r>
              <a:rPr lang="en-US" sz="3200" b="1" dirty="0"/>
              <a:t>Wednesday:</a:t>
            </a:r>
            <a:r>
              <a:rPr lang="en-US" sz="3200" dirty="0"/>
              <a:t> Read all scriptures. Summarize topic.</a:t>
            </a:r>
          </a:p>
          <a:p>
            <a:r>
              <a:rPr lang="en-US" sz="3200" b="1" dirty="0"/>
              <a:t>Thursday:</a:t>
            </a:r>
            <a:r>
              <a:rPr lang="en-US" sz="3200" dirty="0"/>
              <a:t> Consult other materials.</a:t>
            </a:r>
          </a:p>
          <a:p>
            <a:r>
              <a:rPr lang="en-US" sz="3200" b="1" dirty="0"/>
              <a:t>Friday:</a:t>
            </a:r>
            <a:r>
              <a:rPr lang="en-US" sz="3200" dirty="0"/>
              <a:t> Write </a:t>
            </a:r>
            <a:r>
              <a:rPr lang="en-US" sz="3200" dirty="0" err="1"/>
              <a:t>Zettel</a:t>
            </a:r>
            <a:r>
              <a:rPr lang="en-US" sz="3200" dirty="0"/>
              <a:t> card and file it.</a:t>
            </a:r>
          </a:p>
        </p:txBody>
      </p:sp>
    </p:spTree>
    <p:extLst>
      <p:ext uri="{BB962C8B-B14F-4D97-AF65-F5344CB8AC3E}">
        <p14:creationId xmlns:p14="http://schemas.microsoft.com/office/powerpoint/2010/main" val="17431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BBAF-8C66-955F-0FB4-58A37A557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card: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106E-DF34-31B3-8E1C-82C480232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8FC64F-7D21-0DD5-F6B6-46D732F9C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38" y="0"/>
            <a:ext cx="70857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0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0D22-5A3F-AA5B-392E-68964538B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this for Bible study?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430B9-ADCA-09DC-98C2-0C024B62D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Helps connect ideas and scriptures</a:t>
            </a:r>
          </a:p>
          <a:p>
            <a:r>
              <a:rPr lang="en-US" sz="3200" dirty="0"/>
              <a:t>Provides insights</a:t>
            </a:r>
          </a:p>
          <a:p>
            <a:r>
              <a:rPr lang="en-US" sz="3200" dirty="0"/>
              <a:t>Great resource for studying with others</a:t>
            </a:r>
          </a:p>
          <a:p>
            <a:r>
              <a:rPr lang="en-US" sz="3200" dirty="0"/>
              <a:t>Provides a framework for future study</a:t>
            </a:r>
          </a:p>
          <a:p>
            <a:r>
              <a:rPr lang="en-US" sz="3200" i="1" dirty="0"/>
              <a:t>Advice: Keep a “curiosity” list of things you want to study.</a:t>
            </a:r>
          </a:p>
        </p:txBody>
      </p:sp>
    </p:spTree>
    <p:extLst>
      <p:ext uri="{BB962C8B-B14F-4D97-AF65-F5344CB8AC3E}">
        <p14:creationId xmlns:p14="http://schemas.microsoft.com/office/powerpoint/2010/main" val="8137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7E5E0-B77C-2BCA-25BC-3D428D96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F8D68-466A-F86D-69B9-D5B651F4A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Digital tools to make this easier:</a:t>
            </a:r>
          </a:p>
          <a:p>
            <a:pPr lvl="1"/>
            <a:r>
              <a:rPr lang="en-US" sz="3000" dirty="0"/>
              <a:t>Obsidian – free for personal use</a:t>
            </a:r>
          </a:p>
          <a:p>
            <a:pPr lvl="1"/>
            <a:r>
              <a:rPr lang="en-US" sz="3000" dirty="0" err="1"/>
              <a:t>Zettlr</a:t>
            </a:r>
            <a:r>
              <a:rPr lang="en-US" sz="3000" dirty="0"/>
              <a:t> – free</a:t>
            </a:r>
          </a:p>
          <a:p>
            <a:pPr lvl="1"/>
            <a:r>
              <a:rPr lang="en-US" sz="3000" dirty="0"/>
              <a:t>Roam Research – paid</a:t>
            </a:r>
          </a:p>
          <a:p>
            <a:pPr lvl="1"/>
            <a:r>
              <a:rPr lang="en-US" sz="3000" dirty="0"/>
              <a:t>Notion – paid</a:t>
            </a:r>
          </a:p>
          <a:p>
            <a:pPr lvl="1"/>
            <a:r>
              <a:rPr lang="en-US" sz="3000" dirty="0"/>
              <a:t>The Archive – paid, MacOS-only</a:t>
            </a:r>
          </a:p>
        </p:txBody>
      </p:sp>
    </p:spTree>
    <p:extLst>
      <p:ext uri="{BB962C8B-B14F-4D97-AF65-F5344CB8AC3E}">
        <p14:creationId xmlns:p14="http://schemas.microsoft.com/office/powerpoint/2010/main" val="291865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3786-D027-7847-7904-C16B131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study: Nahum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58F40-4A59-F779-FB41-82082C3E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Overview of the book</a:t>
            </a:r>
          </a:p>
          <a:p>
            <a:r>
              <a:rPr lang="en-US" sz="3200" dirty="0"/>
              <a:t>Outline of the book</a:t>
            </a:r>
          </a:p>
          <a:p>
            <a:r>
              <a:rPr lang="en-US" sz="3200" dirty="0"/>
              <a:t>Lessons for us</a:t>
            </a:r>
          </a:p>
        </p:txBody>
      </p:sp>
    </p:spTree>
    <p:extLst>
      <p:ext uri="{BB962C8B-B14F-4D97-AF65-F5344CB8AC3E}">
        <p14:creationId xmlns:p14="http://schemas.microsoft.com/office/powerpoint/2010/main" val="3886713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E551EC-D1B6-53E7-638E-D9C80441A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050" y="0"/>
            <a:ext cx="8781901" cy="1182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0436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387</TotalTime>
  <Words>291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Building a Personal Bible Study System</vt:lpstr>
      <vt:lpstr>Bible Study</vt:lpstr>
      <vt:lpstr>Zettelkasten</vt:lpstr>
      <vt:lpstr>Sample Bible study system</vt:lpstr>
      <vt:lpstr>Example card:</vt:lpstr>
      <vt:lpstr>Why use this for Bible study?</vt:lpstr>
      <vt:lpstr>Practical considerations</vt:lpstr>
      <vt:lpstr>Example study: Nahum</vt:lpstr>
      <vt:lpstr>PowerPoint Presentation</vt:lpstr>
      <vt:lpstr>PowerPoint Presentation</vt:lpstr>
      <vt:lpstr>Example study: Cornelius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Personal Bible Study System</dc:title>
  <dc:creator>Mark Watson</dc:creator>
  <cp:lastModifiedBy>Mark Watson</cp:lastModifiedBy>
  <cp:revision>4</cp:revision>
  <dcterms:created xsi:type="dcterms:W3CDTF">2022-12-17T17:46:39Z</dcterms:created>
  <dcterms:modified xsi:type="dcterms:W3CDTF">2022-12-18T00:13:49Z</dcterms:modified>
</cp:coreProperties>
</file>