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7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90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14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67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4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38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13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86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95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40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FE60CC2-94FF-45B8-8883-138FDE028B65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84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60CC2-94FF-45B8-8883-138FDE028B65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45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383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9C9D2-16E4-98E0-2685-C729ED68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B9161-9755-B3E0-2F2B-B3EA9416B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It is not easy to be a godly man.</a:t>
            </a:r>
          </a:p>
          <a:p>
            <a:r>
              <a:rPr lang="en-US" sz="2800" dirty="0"/>
              <a:t>But it is a worthwhile endeavor!</a:t>
            </a:r>
          </a:p>
          <a:p>
            <a:r>
              <a:rPr lang="en-US" sz="2800" dirty="0"/>
              <a:t>Men, let us follow the example of Jesus!</a:t>
            </a:r>
          </a:p>
        </p:txBody>
      </p:sp>
    </p:spTree>
    <p:extLst>
      <p:ext uri="{BB962C8B-B14F-4D97-AF65-F5344CB8AC3E}">
        <p14:creationId xmlns:p14="http://schemas.microsoft.com/office/powerpoint/2010/main" val="4280881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6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8305D-2040-0BFE-0F6A-293CA1B9D0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Masculinity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A8049-3F32-93B5-EE65-E18F834358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3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059EF-F456-F277-DCF4-5441759DF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our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E3CDF-8FDB-9557-BAAC-CB39D4A3A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Christ is to church as husband is to wife</a:t>
            </a:r>
          </a:p>
          <a:p>
            <a:pPr lvl="1"/>
            <a:r>
              <a:rPr lang="en-US" sz="2600" dirty="0"/>
              <a:t>Ephesians 5:25-30, 23</a:t>
            </a:r>
          </a:p>
          <a:p>
            <a:r>
              <a:rPr lang="en-US" sz="2800" dirty="0"/>
              <a:t>Jesus the bridegroom</a:t>
            </a:r>
          </a:p>
          <a:p>
            <a:pPr lvl="1"/>
            <a:r>
              <a:rPr lang="en-US" sz="2600" dirty="0"/>
              <a:t>Mark 2:19-20</a:t>
            </a:r>
          </a:p>
        </p:txBody>
      </p:sp>
    </p:spTree>
    <p:extLst>
      <p:ext uri="{BB962C8B-B14F-4D97-AF65-F5344CB8AC3E}">
        <p14:creationId xmlns:p14="http://schemas.microsoft.com/office/powerpoint/2010/main" val="28706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D6DC2-BB8F-6CA4-93EB-FB7772CEC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Jesus Do As Bridegroom?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54FBE-9303-27B9-D840-BB99BA902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Provide salvation</a:t>
            </a:r>
          </a:p>
          <a:p>
            <a:pPr lvl="1"/>
            <a:r>
              <a:rPr lang="en-US" sz="2600" dirty="0"/>
              <a:t>Acts 2:22-24</a:t>
            </a:r>
          </a:p>
          <a:p>
            <a:r>
              <a:rPr lang="en-US" sz="2800" dirty="0"/>
              <a:t>He knew our struggles</a:t>
            </a:r>
          </a:p>
          <a:p>
            <a:pPr lvl="1"/>
            <a:r>
              <a:rPr lang="en-US" sz="2600" dirty="0"/>
              <a:t>Hebrews 4:14-16; 7:23-27</a:t>
            </a:r>
          </a:p>
          <a:p>
            <a:r>
              <a:rPr lang="en-US" sz="2800" dirty="0"/>
              <a:t>He showed His love for us</a:t>
            </a:r>
          </a:p>
          <a:p>
            <a:pPr lvl="1"/>
            <a:r>
              <a:rPr lang="en-US" sz="2600" dirty="0"/>
              <a:t>Romans 5:8</a:t>
            </a:r>
          </a:p>
        </p:txBody>
      </p:sp>
    </p:spTree>
    <p:extLst>
      <p:ext uri="{BB962C8B-B14F-4D97-AF65-F5344CB8AC3E}">
        <p14:creationId xmlns:p14="http://schemas.microsoft.com/office/powerpoint/2010/main" val="106085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9788B-A5DE-CFD6-7BE4-1C26E890B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C2627-3689-6DF6-23D9-7A5A8D03D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What women need, Jesus provided:</a:t>
            </a:r>
          </a:p>
          <a:p>
            <a:pPr lvl="1"/>
            <a:r>
              <a:rPr lang="en-US" sz="2400" dirty="0"/>
              <a:t>To be safe</a:t>
            </a:r>
          </a:p>
          <a:p>
            <a:pPr lvl="2"/>
            <a:r>
              <a:rPr lang="en-US" sz="2200" dirty="0"/>
              <a:t>Jesus provided spiritual safety</a:t>
            </a:r>
          </a:p>
          <a:p>
            <a:pPr lvl="1"/>
            <a:r>
              <a:rPr lang="en-US" sz="2400" dirty="0"/>
              <a:t>To be known</a:t>
            </a:r>
          </a:p>
          <a:p>
            <a:pPr lvl="2"/>
            <a:r>
              <a:rPr lang="en-US" sz="2200" dirty="0"/>
              <a:t>Jesus knew our suffering and acts as mediator</a:t>
            </a:r>
          </a:p>
          <a:p>
            <a:pPr lvl="1"/>
            <a:r>
              <a:rPr lang="en-US" sz="2400" dirty="0"/>
              <a:t>To be cherished</a:t>
            </a:r>
          </a:p>
          <a:p>
            <a:pPr lvl="2"/>
            <a:r>
              <a:rPr lang="en-US" sz="2200" dirty="0"/>
              <a:t>He died for us and taught and healed many.</a:t>
            </a:r>
          </a:p>
        </p:txBody>
      </p:sp>
    </p:spTree>
    <p:extLst>
      <p:ext uri="{BB962C8B-B14F-4D97-AF65-F5344CB8AC3E}">
        <p14:creationId xmlns:p14="http://schemas.microsoft.com/office/powerpoint/2010/main" val="127546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D230-6C24-CF3D-A70A-D629B4DB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 are men to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FE973-159A-7DB8-8617-02CB5F70F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Provide safety</a:t>
            </a:r>
          </a:p>
          <a:p>
            <a:pPr lvl="1"/>
            <a:r>
              <a:rPr lang="en-US" sz="2600" dirty="0"/>
              <a:t>Physical</a:t>
            </a:r>
          </a:p>
          <a:p>
            <a:pPr lvl="1"/>
            <a:r>
              <a:rPr lang="en-US" sz="2600" dirty="0"/>
              <a:t>Financial</a:t>
            </a:r>
          </a:p>
          <a:p>
            <a:pPr lvl="1"/>
            <a:r>
              <a:rPr lang="en-US" sz="2600" dirty="0"/>
              <a:t>Emotional</a:t>
            </a:r>
          </a:p>
          <a:p>
            <a:pPr lvl="1"/>
            <a:r>
              <a:rPr lang="en-US" sz="2600" dirty="0"/>
              <a:t>Leadership</a:t>
            </a:r>
          </a:p>
        </p:txBody>
      </p:sp>
    </p:spTree>
    <p:extLst>
      <p:ext uri="{BB962C8B-B14F-4D97-AF65-F5344CB8AC3E}">
        <p14:creationId xmlns:p14="http://schemas.microsoft.com/office/powerpoint/2010/main" val="150655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D230-6C24-CF3D-A70A-D629B4DB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 are men to do? (Part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FE973-159A-7DB8-8617-02CB5F70F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Know your wife</a:t>
            </a:r>
          </a:p>
          <a:p>
            <a:pPr lvl="1"/>
            <a:r>
              <a:rPr lang="en-US" sz="2600" dirty="0"/>
              <a:t>Listen </a:t>
            </a:r>
            <a:r>
              <a:rPr lang="en-US" sz="2600" i="1" dirty="0"/>
              <a:t>carefully</a:t>
            </a:r>
            <a:endParaRPr lang="en-US" sz="2600" dirty="0"/>
          </a:p>
          <a:p>
            <a:pPr lvl="1"/>
            <a:r>
              <a:rPr lang="en-US" sz="2600" dirty="0"/>
              <a:t>Parallel to prayer?</a:t>
            </a:r>
          </a:p>
          <a:p>
            <a:pPr lvl="1"/>
            <a:r>
              <a:rPr lang="en-US" sz="2600" dirty="0"/>
              <a:t>Consider it a blessing when your wife confides in you.</a:t>
            </a:r>
          </a:p>
        </p:txBody>
      </p:sp>
    </p:spTree>
    <p:extLst>
      <p:ext uri="{BB962C8B-B14F-4D97-AF65-F5344CB8AC3E}">
        <p14:creationId xmlns:p14="http://schemas.microsoft.com/office/powerpoint/2010/main" val="108496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D230-6C24-CF3D-A70A-D629B4DB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 are men to do? (Part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FE973-159A-7DB8-8617-02CB5F70F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Cherish your wife</a:t>
            </a:r>
          </a:p>
          <a:p>
            <a:pPr lvl="1"/>
            <a:r>
              <a:rPr lang="en-US" sz="2600" dirty="0"/>
              <a:t>Show her love and affection</a:t>
            </a:r>
          </a:p>
          <a:p>
            <a:pPr lvl="1"/>
            <a:r>
              <a:rPr lang="en-US" sz="2600" dirty="0"/>
              <a:t>Show gratitude</a:t>
            </a:r>
          </a:p>
          <a:p>
            <a:pPr lvl="1"/>
            <a:r>
              <a:rPr lang="en-US" sz="2600" dirty="0"/>
              <a:t>Bring gifts</a:t>
            </a:r>
          </a:p>
          <a:p>
            <a:pPr lvl="1"/>
            <a:r>
              <a:rPr lang="en-US" sz="2600" dirty="0"/>
              <a:t>Date her</a:t>
            </a:r>
          </a:p>
          <a:p>
            <a:pPr lvl="1"/>
            <a:r>
              <a:rPr lang="en-US" sz="2600" dirty="0"/>
              <a:t>Note to ladies: show grace and gratitude!</a:t>
            </a:r>
          </a:p>
        </p:txBody>
      </p:sp>
    </p:spTree>
    <p:extLst>
      <p:ext uri="{BB962C8B-B14F-4D97-AF65-F5344CB8AC3E}">
        <p14:creationId xmlns:p14="http://schemas.microsoft.com/office/powerpoint/2010/main" val="107473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D230-6C24-CF3D-A70A-D629B4DB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Attitudes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FE973-159A-7DB8-8617-02CB5F70F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Doing these things does not make you a hero.</a:t>
            </a:r>
          </a:p>
          <a:p>
            <a:r>
              <a:rPr lang="en-US" sz="2600" dirty="0"/>
              <a:t>Luke 17:9-10</a:t>
            </a:r>
          </a:p>
          <a:p>
            <a:r>
              <a:rPr lang="en-US" sz="2600" dirty="0"/>
              <a:t>What if you get a poor response from your wife?</a:t>
            </a:r>
          </a:p>
          <a:p>
            <a:r>
              <a:rPr lang="en-US" sz="2600" dirty="0"/>
              <a:t>Ephesians 5:25-30</a:t>
            </a:r>
          </a:p>
        </p:txBody>
      </p:sp>
    </p:spTree>
    <p:extLst>
      <p:ext uri="{BB962C8B-B14F-4D97-AF65-F5344CB8AC3E}">
        <p14:creationId xmlns:p14="http://schemas.microsoft.com/office/powerpoint/2010/main" val="381195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4354</TotalTime>
  <Words>223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PowerPoint Presentation</vt:lpstr>
      <vt:lpstr>Masculinity</vt:lpstr>
      <vt:lpstr>Jesus our Example</vt:lpstr>
      <vt:lpstr>What did Jesus Do As Bridegroom?</vt:lpstr>
      <vt:lpstr>Application</vt:lpstr>
      <vt:lpstr>So, What are men to do?</vt:lpstr>
      <vt:lpstr>So, What are men to do? (Part 2)</vt:lpstr>
      <vt:lpstr>So, What are men to do? (Part 3)</vt:lpstr>
      <vt:lpstr>Attitudes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Masculinity</dc:title>
  <dc:creator>Mark Watson</dc:creator>
  <cp:lastModifiedBy>Mark Watson</cp:lastModifiedBy>
  <cp:revision>3</cp:revision>
  <dcterms:created xsi:type="dcterms:W3CDTF">2022-11-23T16:57:24Z</dcterms:created>
  <dcterms:modified xsi:type="dcterms:W3CDTF">2022-11-26T17:31:48Z</dcterms:modified>
</cp:coreProperties>
</file>