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4" r:id="rId5"/>
    <p:sldId id="268" r:id="rId6"/>
    <p:sldId id="267" r:id="rId7"/>
    <p:sldId id="269" r:id="rId8"/>
    <p:sldId id="265" r:id="rId9"/>
    <p:sldId id="270" r:id="rId10"/>
    <p:sldId id="258" r:id="rId11"/>
    <p:sldId id="259" r:id="rId12"/>
    <p:sldId id="271" r:id="rId13"/>
    <p:sldId id="272" r:id="rId14"/>
    <p:sldId id="273" r:id="rId15"/>
    <p:sldId id="274" r:id="rId16"/>
    <p:sldId id="275" r:id="rId17"/>
    <p:sldId id="276" r:id="rId18"/>
    <p:sldId id="277" r:id="rId19"/>
    <p:sldId id="280" r:id="rId20"/>
    <p:sldId id="284" r:id="rId21"/>
    <p:sldId id="283" r:id="rId22"/>
    <p:sldId id="285" r:id="rId23"/>
    <p:sldId id="282" r:id="rId24"/>
    <p:sldId id="286" r:id="rId25"/>
    <p:sldId id="287" r:id="rId26"/>
    <p:sldId id="288" r:id="rId27"/>
    <p:sldId id="266" r:id="rId28"/>
    <p:sldId id="289" r:id="rId29"/>
    <p:sldId id="26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5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DB0E6C-49B0-462B-8E3A-2210A871F556}"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390464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DB0E6C-49B0-462B-8E3A-2210A871F556}"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65422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6DB0E6C-49B0-462B-8E3A-2210A871F556}"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694030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6DB0E6C-49B0-462B-8E3A-2210A871F556}"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7ED3B-C0AF-49D8-875C-CBC5FED0AD9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04412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DB0E6C-49B0-462B-8E3A-2210A871F556}"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2025544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DB0E6C-49B0-462B-8E3A-2210A871F556}" type="datetimeFigureOut">
              <a:rPr lang="en-US" smtClean="0"/>
              <a:t>11/9/2022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232441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DB0E6C-49B0-462B-8E3A-2210A871F556}" type="datetimeFigureOut">
              <a:rPr lang="en-US" smtClean="0"/>
              <a:t>11/9/2022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2182527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DB0E6C-49B0-462B-8E3A-2210A871F556}"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76107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DB0E6C-49B0-462B-8E3A-2210A871F556}"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376043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6DB0E6C-49B0-462B-8E3A-2210A871F556}"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11960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DB0E6C-49B0-462B-8E3A-2210A871F556}"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331714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B0E6C-49B0-462B-8E3A-2210A871F556}"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135572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DB0E6C-49B0-462B-8E3A-2210A871F556}"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259573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6DB0E6C-49B0-462B-8E3A-2210A871F556}" type="datetimeFigureOut">
              <a:rPr lang="en-US" smtClean="0"/>
              <a:t>11/9/2022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395743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6DB0E6C-49B0-462B-8E3A-2210A871F556}" type="datetimeFigureOut">
              <a:rPr lang="en-US" smtClean="0"/>
              <a:t>11/9/2022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92021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6DB0E6C-49B0-462B-8E3A-2210A871F556}" type="datetimeFigureOut">
              <a:rPr lang="en-US" smtClean="0"/>
              <a:t>11/9/2022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367287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DB0E6C-49B0-462B-8E3A-2210A871F556}"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7ED3B-C0AF-49D8-875C-CBC5FED0AD94}" type="slidenum">
              <a:rPr lang="en-US" smtClean="0"/>
              <a:t>‹#›</a:t>
            </a:fld>
            <a:endParaRPr lang="en-US"/>
          </a:p>
        </p:txBody>
      </p:sp>
    </p:spTree>
    <p:extLst>
      <p:ext uri="{BB962C8B-B14F-4D97-AF65-F5344CB8AC3E}">
        <p14:creationId xmlns:p14="http://schemas.microsoft.com/office/powerpoint/2010/main" val="419107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839429"/>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45130" y="1447800"/>
            <a:ext cx="10886470" cy="4800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6DB0E6C-49B0-462B-8E3A-2210A871F556}" type="datetimeFigureOut">
              <a:rPr lang="en-US" smtClean="0"/>
              <a:t>11/9/2022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B57ED3B-C0AF-49D8-875C-CBC5FED0AD94}" type="slidenum">
              <a:rPr lang="en-US" smtClean="0"/>
              <a:t>‹#›</a:t>
            </a:fld>
            <a:endParaRPr lang="en-US"/>
          </a:p>
        </p:txBody>
      </p:sp>
    </p:spTree>
    <p:extLst>
      <p:ext uri="{BB962C8B-B14F-4D97-AF65-F5344CB8AC3E}">
        <p14:creationId xmlns:p14="http://schemas.microsoft.com/office/powerpoint/2010/main" val="30245124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32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52F31-13E4-CF6D-F300-F8E7E3F6E2CB}"/>
              </a:ext>
            </a:extLst>
          </p:cNvPr>
          <p:cNvSpPr>
            <a:spLocks noGrp="1"/>
          </p:cNvSpPr>
          <p:nvPr>
            <p:ph type="ctrTitle"/>
          </p:nvPr>
        </p:nvSpPr>
        <p:spPr/>
        <p:txBody>
          <a:bodyPr/>
          <a:lstStyle/>
          <a:p>
            <a:r>
              <a:rPr lang="en-US" dirty="0"/>
              <a:t>Meditation</a:t>
            </a:r>
          </a:p>
        </p:txBody>
      </p:sp>
      <p:sp>
        <p:nvSpPr>
          <p:cNvPr id="3" name="Subtitle 2">
            <a:extLst>
              <a:ext uri="{FF2B5EF4-FFF2-40B4-BE49-F238E27FC236}">
                <a16:creationId xmlns:a16="http://schemas.microsoft.com/office/drawing/2014/main" id="{6FB6BEA3-56A9-669D-1BAE-6CB9577C8E5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3761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7C7A0-482F-E9DD-471B-5CBF265E5FBC}"/>
              </a:ext>
            </a:extLst>
          </p:cNvPr>
          <p:cNvSpPr>
            <a:spLocks noGrp="1"/>
          </p:cNvSpPr>
          <p:nvPr>
            <p:ph type="title"/>
          </p:nvPr>
        </p:nvSpPr>
        <p:spPr/>
        <p:txBody>
          <a:bodyPr/>
          <a:lstStyle/>
          <a:p>
            <a:r>
              <a:rPr lang="en-US" dirty="0"/>
              <a:t>How</a:t>
            </a:r>
          </a:p>
        </p:txBody>
      </p:sp>
      <p:sp>
        <p:nvSpPr>
          <p:cNvPr id="3" name="Content Placeholder 2">
            <a:extLst>
              <a:ext uri="{FF2B5EF4-FFF2-40B4-BE49-F238E27FC236}">
                <a16:creationId xmlns:a16="http://schemas.microsoft.com/office/drawing/2014/main" id="{51974AC8-33C1-D986-8155-54B23A2BA325}"/>
              </a:ext>
            </a:extLst>
          </p:cNvPr>
          <p:cNvSpPr>
            <a:spLocks noGrp="1"/>
          </p:cNvSpPr>
          <p:nvPr>
            <p:ph idx="1"/>
          </p:nvPr>
        </p:nvSpPr>
        <p:spPr/>
        <p:txBody>
          <a:bodyPr numCol="2">
            <a:normAutofit fontScale="85000" lnSpcReduction="10000"/>
          </a:bodyPr>
          <a:lstStyle/>
          <a:p>
            <a:r>
              <a:rPr lang="en-US" dirty="0"/>
              <a:t>Methods</a:t>
            </a:r>
          </a:p>
          <a:p>
            <a:pPr lvl="1"/>
            <a:r>
              <a:rPr lang="en-US" dirty="0"/>
              <a:t>Read, Examine, Apply, Pray (REAP)/Revelation, Observation, Prayer, Engagement (ROPE)</a:t>
            </a:r>
          </a:p>
          <a:p>
            <a:pPr lvl="1"/>
            <a:r>
              <a:rPr lang="en-US" dirty="0"/>
              <a:t>Read, understand, look for God/Christ, </a:t>
            </a:r>
          </a:p>
          <a:p>
            <a:pPr lvl="1"/>
            <a:r>
              <a:rPr lang="en-US" dirty="0"/>
              <a:t>Read, study, memorize, apply, remember</a:t>
            </a:r>
          </a:p>
          <a:p>
            <a:pPr lvl="1"/>
            <a:r>
              <a:rPr lang="en-US" dirty="0"/>
              <a:t>Daily routine</a:t>
            </a:r>
          </a:p>
          <a:p>
            <a:pPr lvl="2"/>
            <a:r>
              <a:rPr lang="en-US" dirty="0"/>
              <a:t>Reading</a:t>
            </a:r>
          </a:p>
          <a:p>
            <a:pPr lvl="2"/>
            <a:r>
              <a:rPr lang="en-US" dirty="0"/>
              <a:t>Journaling, </a:t>
            </a:r>
            <a:r>
              <a:rPr lang="en-US" dirty="0" err="1"/>
              <a:t>copywork</a:t>
            </a:r>
            <a:endParaRPr lang="en-US" dirty="0"/>
          </a:p>
          <a:p>
            <a:pPr lvl="1"/>
            <a:r>
              <a:rPr lang="en-US" dirty="0"/>
              <a:t>Weekly routine</a:t>
            </a:r>
          </a:p>
          <a:p>
            <a:pPr lvl="2"/>
            <a:r>
              <a:rPr lang="en-US" dirty="0"/>
              <a:t>Read the same passage every day for a week</a:t>
            </a:r>
          </a:p>
          <a:p>
            <a:pPr lvl="2"/>
            <a:r>
              <a:rPr lang="en-US" dirty="0"/>
              <a:t>Focus on one passage or topic, with a different angle each day</a:t>
            </a:r>
          </a:p>
          <a:p>
            <a:pPr lvl="1"/>
            <a:r>
              <a:rPr lang="en-US" dirty="0"/>
              <a:t>Sing</a:t>
            </a:r>
          </a:p>
          <a:p>
            <a:pPr lvl="2"/>
            <a:r>
              <a:rPr lang="en-US" dirty="0"/>
              <a:t>Get a spiritual song stuck in your head</a:t>
            </a:r>
          </a:p>
          <a:p>
            <a:r>
              <a:rPr lang="en-US" dirty="0"/>
              <a:t>Two key aspects</a:t>
            </a:r>
          </a:p>
          <a:p>
            <a:pPr lvl="1"/>
            <a:r>
              <a:rPr lang="en-US" dirty="0"/>
              <a:t>Spend time in the Word</a:t>
            </a:r>
          </a:p>
          <a:p>
            <a:pPr lvl="1"/>
            <a:r>
              <a:rPr lang="en-US" dirty="0"/>
              <a:t>Spend time with the Word in you</a:t>
            </a:r>
          </a:p>
        </p:txBody>
      </p:sp>
    </p:spTree>
    <p:extLst>
      <p:ext uri="{BB962C8B-B14F-4D97-AF65-F5344CB8AC3E}">
        <p14:creationId xmlns:p14="http://schemas.microsoft.com/office/powerpoint/2010/main" val="41962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9C4AA-A35B-542D-D81B-DE80C5AF5AD3}"/>
              </a:ext>
            </a:extLst>
          </p:cNvPr>
          <p:cNvSpPr>
            <a:spLocks noGrp="1"/>
          </p:cNvSpPr>
          <p:nvPr>
            <p:ph type="title"/>
          </p:nvPr>
        </p:nvSpPr>
        <p:spPr/>
        <p:txBody>
          <a:bodyPr/>
          <a:lstStyle/>
          <a:p>
            <a:r>
              <a:rPr lang="en-US" dirty="0"/>
              <a:t>How</a:t>
            </a:r>
          </a:p>
        </p:txBody>
      </p:sp>
      <p:sp>
        <p:nvSpPr>
          <p:cNvPr id="3" name="Content Placeholder 2">
            <a:extLst>
              <a:ext uri="{FF2B5EF4-FFF2-40B4-BE49-F238E27FC236}">
                <a16:creationId xmlns:a16="http://schemas.microsoft.com/office/drawing/2014/main" id="{7B9704E1-00F4-0E0D-0580-40909460C639}"/>
              </a:ext>
            </a:extLst>
          </p:cNvPr>
          <p:cNvSpPr>
            <a:spLocks noGrp="1"/>
          </p:cNvSpPr>
          <p:nvPr>
            <p:ph idx="1"/>
          </p:nvPr>
        </p:nvSpPr>
        <p:spPr/>
        <p:txBody>
          <a:bodyPr numCol="2">
            <a:normAutofit lnSpcReduction="10000"/>
          </a:bodyPr>
          <a:lstStyle/>
          <a:p>
            <a:r>
              <a:rPr lang="en-US" dirty="0"/>
              <a:t>But I can’t focus!</a:t>
            </a:r>
          </a:p>
          <a:p>
            <a:pPr lvl="1"/>
            <a:r>
              <a:rPr lang="en-US" dirty="0"/>
              <a:t>Maybe that’s okay</a:t>
            </a:r>
          </a:p>
          <a:p>
            <a:pPr lvl="1"/>
            <a:r>
              <a:rPr lang="en-US" dirty="0"/>
              <a:t>Find purpose</a:t>
            </a:r>
          </a:p>
          <a:p>
            <a:pPr lvl="2"/>
            <a:r>
              <a:rPr lang="en-US" dirty="0"/>
              <a:t>For others</a:t>
            </a:r>
          </a:p>
          <a:p>
            <a:pPr lvl="2"/>
            <a:r>
              <a:rPr lang="en-US" dirty="0"/>
              <a:t>For yourself</a:t>
            </a:r>
          </a:p>
          <a:p>
            <a:r>
              <a:rPr lang="en-US" dirty="0"/>
              <a:t>Techniques</a:t>
            </a:r>
          </a:p>
          <a:p>
            <a:pPr lvl="1"/>
            <a:r>
              <a:rPr lang="en-US" dirty="0"/>
              <a:t>Start with meditating on meditating</a:t>
            </a:r>
          </a:p>
          <a:p>
            <a:pPr lvl="1"/>
            <a:endParaRPr lang="en-US" dirty="0"/>
          </a:p>
          <a:p>
            <a:pPr lvl="1"/>
            <a:r>
              <a:rPr lang="en-US" dirty="0"/>
              <a:t>Find silence</a:t>
            </a:r>
          </a:p>
          <a:p>
            <a:pPr lvl="2"/>
            <a:r>
              <a:rPr lang="en-US" dirty="0"/>
              <a:t>Whatever silence helps you the most – auditory, visual, mental, physical</a:t>
            </a:r>
          </a:p>
          <a:p>
            <a:pPr lvl="1"/>
            <a:r>
              <a:rPr lang="en-US" dirty="0"/>
              <a:t>Visual reminders – cards, markerboard/chalkboard</a:t>
            </a:r>
          </a:p>
          <a:p>
            <a:pPr lvl="1"/>
            <a:r>
              <a:rPr lang="en-US" dirty="0"/>
              <a:t>Phone reminders</a:t>
            </a:r>
          </a:p>
          <a:p>
            <a:pPr lvl="1"/>
            <a:r>
              <a:rPr lang="en-US" dirty="0"/>
              <a:t>Buddy system – one or a group</a:t>
            </a:r>
          </a:p>
          <a:p>
            <a:pPr lvl="1"/>
            <a:endParaRPr lang="en-US" dirty="0"/>
          </a:p>
        </p:txBody>
      </p:sp>
    </p:spTree>
    <p:extLst>
      <p:ext uri="{BB962C8B-B14F-4D97-AF65-F5344CB8AC3E}">
        <p14:creationId xmlns:p14="http://schemas.microsoft.com/office/powerpoint/2010/main" val="41326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4E1B-DD5F-F9C4-055B-08CA1F52861E}"/>
              </a:ext>
            </a:extLst>
          </p:cNvPr>
          <p:cNvSpPr>
            <a:spLocks noGrp="1"/>
          </p:cNvSpPr>
          <p:nvPr>
            <p:ph type="title"/>
          </p:nvPr>
        </p:nvSpPr>
        <p:spPr/>
        <p:txBody>
          <a:bodyPr/>
          <a:lstStyle/>
          <a:p>
            <a:r>
              <a:rPr lang="en-US" dirty="0"/>
              <a:t>How – Tips from friends</a:t>
            </a:r>
          </a:p>
        </p:txBody>
      </p:sp>
      <p:sp>
        <p:nvSpPr>
          <p:cNvPr id="3" name="Content Placeholder 2">
            <a:extLst>
              <a:ext uri="{FF2B5EF4-FFF2-40B4-BE49-F238E27FC236}">
                <a16:creationId xmlns:a16="http://schemas.microsoft.com/office/drawing/2014/main" id="{79AEB512-7C1C-ED7C-841C-0666736FFB8F}"/>
              </a:ext>
            </a:extLst>
          </p:cNvPr>
          <p:cNvSpPr>
            <a:spLocks noGrp="1"/>
          </p:cNvSpPr>
          <p:nvPr>
            <p:ph idx="1"/>
          </p:nvPr>
        </p:nvSpPr>
        <p:spPr>
          <a:xfrm>
            <a:off x="646111" y="1447800"/>
            <a:ext cx="10886470" cy="4800599"/>
          </a:xfrm>
        </p:spPr>
        <p:txBody>
          <a:bodyPr>
            <a:normAutofit/>
          </a:bodyPr>
          <a:lstStyle/>
          <a:p>
            <a:r>
              <a:rPr lang="en-US" dirty="0"/>
              <a:t>The world's noise gets in the way of what God is trying to tell us so much.....it's hard to just listen sometimes. I meditate in the church, or I try to meditate in nature. If the weather is nice, a walk, or sit on my porch in the morning or evening when the world is still....surrounded by God's creation, or just sitting by a window, when the weather isn't so nice and just enjoy what God has given us.</a:t>
            </a:r>
          </a:p>
        </p:txBody>
      </p:sp>
    </p:spTree>
    <p:extLst>
      <p:ext uri="{BB962C8B-B14F-4D97-AF65-F5344CB8AC3E}">
        <p14:creationId xmlns:p14="http://schemas.microsoft.com/office/powerpoint/2010/main" val="3144851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ECF-3480-60BC-4074-46270319B044}"/>
              </a:ext>
            </a:extLst>
          </p:cNvPr>
          <p:cNvSpPr>
            <a:spLocks noGrp="1"/>
          </p:cNvSpPr>
          <p:nvPr>
            <p:ph type="title"/>
          </p:nvPr>
        </p:nvSpPr>
        <p:spPr/>
        <p:txBody>
          <a:bodyPr/>
          <a:lstStyle/>
          <a:p>
            <a:r>
              <a:rPr lang="en-US" dirty="0"/>
              <a:t>How – Tips from friends</a:t>
            </a:r>
          </a:p>
        </p:txBody>
      </p:sp>
      <p:sp>
        <p:nvSpPr>
          <p:cNvPr id="3" name="Content Placeholder 2">
            <a:extLst>
              <a:ext uri="{FF2B5EF4-FFF2-40B4-BE49-F238E27FC236}">
                <a16:creationId xmlns:a16="http://schemas.microsoft.com/office/drawing/2014/main" id="{5552958D-0509-BC40-BD67-88D38317A100}"/>
              </a:ext>
            </a:extLst>
          </p:cNvPr>
          <p:cNvSpPr>
            <a:spLocks noGrp="1"/>
          </p:cNvSpPr>
          <p:nvPr>
            <p:ph idx="1"/>
          </p:nvPr>
        </p:nvSpPr>
        <p:spPr/>
        <p:txBody>
          <a:bodyPr>
            <a:normAutofit/>
          </a:bodyPr>
          <a:lstStyle/>
          <a:p>
            <a:r>
              <a:rPr lang="en-US" dirty="0"/>
              <a:t>I copy scripture in the morning. I just started the book of Job. It makes me slow down and gives me time to think about what is being said. I listen to scripture being read at night. Not much meditating going on then because it doesn't take long before I'm sound asleep but on nights I struggle to sleep, it's a great way to focus my mind on things above.</a:t>
            </a:r>
          </a:p>
        </p:txBody>
      </p:sp>
    </p:spTree>
    <p:extLst>
      <p:ext uri="{BB962C8B-B14F-4D97-AF65-F5344CB8AC3E}">
        <p14:creationId xmlns:p14="http://schemas.microsoft.com/office/powerpoint/2010/main" val="170048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ECF-3480-60BC-4074-46270319B044}"/>
              </a:ext>
            </a:extLst>
          </p:cNvPr>
          <p:cNvSpPr>
            <a:spLocks noGrp="1"/>
          </p:cNvSpPr>
          <p:nvPr>
            <p:ph type="title"/>
          </p:nvPr>
        </p:nvSpPr>
        <p:spPr/>
        <p:txBody>
          <a:bodyPr/>
          <a:lstStyle/>
          <a:p>
            <a:r>
              <a:rPr lang="en-US" dirty="0"/>
              <a:t>How – Tips from friends</a:t>
            </a:r>
          </a:p>
        </p:txBody>
      </p:sp>
      <p:sp>
        <p:nvSpPr>
          <p:cNvPr id="3" name="Content Placeholder 2">
            <a:extLst>
              <a:ext uri="{FF2B5EF4-FFF2-40B4-BE49-F238E27FC236}">
                <a16:creationId xmlns:a16="http://schemas.microsoft.com/office/drawing/2014/main" id="{5552958D-0509-BC40-BD67-88D38317A100}"/>
              </a:ext>
            </a:extLst>
          </p:cNvPr>
          <p:cNvSpPr>
            <a:spLocks noGrp="1"/>
          </p:cNvSpPr>
          <p:nvPr>
            <p:ph idx="1"/>
          </p:nvPr>
        </p:nvSpPr>
        <p:spPr/>
        <p:txBody>
          <a:bodyPr>
            <a:normAutofit lnSpcReduction="10000"/>
          </a:bodyPr>
          <a:lstStyle/>
          <a:p>
            <a:r>
              <a:rPr lang="en-US" dirty="0"/>
              <a:t>One thing that helps me in preparing for my own meditation is looking through other verses that are parallel in any way to a particular passage that I’m thinking about, to get a fuller idea of other aspects to consider. Considering cross references￼ and searching a concordance can often help me to see different angles for deeper meaning.</a:t>
            </a:r>
          </a:p>
          <a:p>
            <a:r>
              <a:rPr lang="en-US" dirty="0"/>
              <a:t>One overarching purpose of meditating on the scriptures seems to be to test our understanding and to internalize the instruction.</a:t>
            </a:r>
          </a:p>
          <a:p>
            <a:endParaRPr lang="en-US" dirty="0"/>
          </a:p>
        </p:txBody>
      </p:sp>
    </p:spTree>
    <p:extLst>
      <p:ext uri="{BB962C8B-B14F-4D97-AF65-F5344CB8AC3E}">
        <p14:creationId xmlns:p14="http://schemas.microsoft.com/office/powerpoint/2010/main" val="219469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ECF-3480-60BC-4074-46270319B044}"/>
              </a:ext>
            </a:extLst>
          </p:cNvPr>
          <p:cNvSpPr>
            <a:spLocks noGrp="1"/>
          </p:cNvSpPr>
          <p:nvPr>
            <p:ph type="title"/>
          </p:nvPr>
        </p:nvSpPr>
        <p:spPr/>
        <p:txBody>
          <a:bodyPr/>
          <a:lstStyle/>
          <a:p>
            <a:r>
              <a:rPr lang="en-US" dirty="0"/>
              <a:t>How – Tips from friends</a:t>
            </a:r>
          </a:p>
        </p:txBody>
      </p:sp>
      <p:sp>
        <p:nvSpPr>
          <p:cNvPr id="3" name="Content Placeholder 2">
            <a:extLst>
              <a:ext uri="{FF2B5EF4-FFF2-40B4-BE49-F238E27FC236}">
                <a16:creationId xmlns:a16="http://schemas.microsoft.com/office/drawing/2014/main" id="{5552958D-0509-BC40-BD67-88D38317A100}"/>
              </a:ext>
            </a:extLst>
          </p:cNvPr>
          <p:cNvSpPr>
            <a:spLocks noGrp="1"/>
          </p:cNvSpPr>
          <p:nvPr>
            <p:ph idx="1"/>
          </p:nvPr>
        </p:nvSpPr>
        <p:spPr/>
        <p:txBody>
          <a:bodyPr/>
          <a:lstStyle/>
          <a:p>
            <a:r>
              <a:rPr lang="en-US" dirty="0"/>
              <a:t>Looking at the who, what, when, where, and why and then, comparing different versions to get the fuller meaning helps me.</a:t>
            </a:r>
          </a:p>
        </p:txBody>
      </p:sp>
    </p:spTree>
    <p:extLst>
      <p:ext uri="{BB962C8B-B14F-4D97-AF65-F5344CB8AC3E}">
        <p14:creationId xmlns:p14="http://schemas.microsoft.com/office/powerpoint/2010/main" val="197297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ECF-3480-60BC-4074-46270319B044}"/>
              </a:ext>
            </a:extLst>
          </p:cNvPr>
          <p:cNvSpPr>
            <a:spLocks noGrp="1"/>
          </p:cNvSpPr>
          <p:nvPr>
            <p:ph type="title"/>
          </p:nvPr>
        </p:nvSpPr>
        <p:spPr/>
        <p:txBody>
          <a:bodyPr/>
          <a:lstStyle/>
          <a:p>
            <a:r>
              <a:rPr lang="en-US" dirty="0"/>
              <a:t>How – Tips from friends</a:t>
            </a:r>
          </a:p>
        </p:txBody>
      </p:sp>
      <p:sp>
        <p:nvSpPr>
          <p:cNvPr id="3" name="Content Placeholder 2">
            <a:extLst>
              <a:ext uri="{FF2B5EF4-FFF2-40B4-BE49-F238E27FC236}">
                <a16:creationId xmlns:a16="http://schemas.microsoft.com/office/drawing/2014/main" id="{5552958D-0509-BC40-BD67-88D38317A100}"/>
              </a:ext>
            </a:extLst>
          </p:cNvPr>
          <p:cNvSpPr>
            <a:spLocks noGrp="1"/>
          </p:cNvSpPr>
          <p:nvPr>
            <p:ph idx="1"/>
          </p:nvPr>
        </p:nvSpPr>
        <p:spPr/>
        <p:txBody>
          <a:bodyPr>
            <a:normAutofit fontScale="92500" lnSpcReduction="20000"/>
          </a:bodyPr>
          <a:lstStyle/>
          <a:p>
            <a:r>
              <a:rPr lang="en-US" dirty="0"/>
              <a:t>During study time, I like to write the text, underline key words or repeating concepts. Draw a picture of it. Make lists of what I learn about God or key characters. Research the customs, festivals, lifestyles, </a:t>
            </a:r>
            <a:r>
              <a:rPr lang="en-US" dirty="0" err="1"/>
              <a:t>etc</a:t>
            </a:r>
            <a:r>
              <a:rPr lang="en-US" dirty="0"/>
              <a:t> of that time.</a:t>
            </a:r>
          </a:p>
          <a:p>
            <a:r>
              <a:rPr lang="en-US" dirty="0"/>
              <a:t>Then after study time it is easier to dwell on these things. Meditation on God’s word can be done while doing mundane tasks, driving, lying in bed as you drift off to sleep. During meditation you can imagine it’s a movie and think about what it would feel like to be seeing what’s happening, or what it would feel like if someone said that to me.</a:t>
            </a:r>
          </a:p>
        </p:txBody>
      </p:sp>
    </p:spTree>
    <p:extLst>
      <p:ext uri="{BB962C8B-B14F-4D97-AF65-F5344CB8AC3E}">
        <p14:creationId xmlns:p14="http://schemas.microsoft.com/office/powerpoint/2010/main" val="329008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ECF-3480-60BC-4074-46270319B044}"/>
              </a:ext>
            </a:extLst>
          </p:cNvPr>
          <p:cNvSpPr>
            <a:spLocks noGrp="1"/>
          </p:cNvSpPr>
          <p:nvPr>
            <p:ph type="title"/>
          </p:nvPr>
        </p:nvSpPr>
        <p:spPr/>
        <p:txBody>
          <a:bodyPr/>
          <a:lstStyle/>
          <a:p>
            <a:r>
              <a:rPr lang="en-US" dirty="0"/>
              <a:t>How – Tips from friends</a:t>
            </a:r>
          </a:p>
        </p:txBody>
      </p:sp>
      <p:sp>
        <p:nvSpPr>
          <p:cNvPr id="3" name="Content Placeholder 2">
            <a:extLst>
              <a:ext uri="{FF2B5EF4-FFF2-40B4-BE49-F238E27FC236}">
                <a16:creationId xmlns:a16="http://schemas.microsoft.com/office/drawing/2014/main" id="{5552958D-0509-BC40-BD67-88D38317A100}"/>
              </a:ext>
            </a:extLst>
          </p:cNvPr>
          <p:cNvSpPr>
            <a:spLocks noGrp="1"/>
          </p:cNvSpPr>
          <p:nvPr>
            <p:ph idx="1"/>
          </p:nvPr>
        </p:nvSpPr>
        <p:spPr/>
        <p:txBody>
          <a:bodyPr>
            <a:normAutofit/>
          </a:bodyPr>
          <a:lstStyle/>
          <a:p>
            <a:r>
              <a:rPr lang="en-US" dirty="0"/>
              <a:t>nwcocmn.org</a:t>
            </a:r>
          </a:p>
          <a:p>
            <a:r>
              <a:rPr lang="en-US" dirty="0"/>
              <a:t>Andy Cantrell</a:t>
            </a:r>
          </a:p>
          <a:p>
            <a:r>
              <a:rPr lang="en-US" dirty="0"/>
              <a:t>Hearing from God: Meditation</a:t>
            </a:r>
          </a:p>
          <a:p>
            <a:pPr lvl="1"/>
            <a:r>
              <a:rPr lang="en-US" dirty="0"/>
              <a:t>10/30/22 - Sun AM Bible Study</a:t>
            </a:r>
          </a:p>
          <a:p>
            <a:r>
              <a:rPr lang="en-US" dirty="0"/>
              <a:t>The Value of Meditation</a:t>
            </a:r>
          </a:p>
          <a:p>
            <a:pPr lvl="1"/>
            <a:r>
              <a:rPr lang="en-US" dirty="0"/>
              <a:t>09/06/20 - Sun AM Worship</a:t>
            </a:r>
          </a:p>
        </p:txBody>
      </p:sp>
      <p:pic>
        <p:nvPicPr>
          <p:cNvPr id="4" name="Picture 3" descr="Qr code&#10;&#10;Description automatically generated">
            <a:extLst>
              <a:ext uri="{FF2B5EF4-FFF2-40B4-BE49-F238E27FC236}">
                <a16:creationId xmlns:a16="http://schemas.microsoft.com/office/drawing/2014/main" id="{284AE22A-47D9-7F00-8EE3-F32DBA2E4E89}"/>
              </a:ext>
            </a:extLst>
          </p:cNvPr>
          <p:cNvPicPr>
            <a:picLocks/>
          </p:cNvPicPr>
          <p:nvPr/>
        </p:nvPicPr>
        <p:blipFill rotWithShape="1">
          <a:blip r:embed="rId2" cstate="print">
            <a:extLst>
              <a:ext uri="{28A0092B-C50C-407E-A947-70E740481C1C}">
                <a14:useLocalDpi xmlns:a14="http://schemas.microsoft.com/office/drawing/2010/main"/>
              </a:ext>
            </a:extLst>
          </a:blip>
          <a:srcRect r="-144"/>
          <a:stretch/>
        </p:blipFill>
        <p:spPr>
          <a:xfrm>
            <a:off x="7570185" y="827953"/>
            <a:ext cx="2403757" cy="2406262"/>
          </a:xfrm>
          <a:prstGeom prst="rect">
            <a:avLst/>
          </a:prstGeom>
        </p:spPr>
      </p:pic>
      <p:pic>
        <p:nvPicPr>
          <p:cNvPr id="5" name="Picture 4" descr="Qr code&#10;&#10;Description automatically generated">
            <a:extLst>
              <a:ext uri="{FF2B5EF4-FFF2-40B4-BE49-F238E27FC236}">
                <a16:creationId xmlns:a16="http://schemas.microsoft.com/office/drawing/2014/main" id="{D7FC4F0B-46C1-57B6-A76D-B9A6A56ED9B7}"/>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7570185" y="3629747"/>
            <a:ext cx="2400300" cy="2400300"/>
          </a:xfrm>
          <a:prstGeom prst="rect">
            <a:avLst/>
          </a:prstGeom>
        </p:spPr>
      </p:pic>
    </p:spTree>
    <p:extLst>
      <p:ext uri="{BB962C8B-B14F-4D97-AF65-F5344CB8AC3E}">
        <p14:creationId xmlns:p14="http://schemas.microsoft.com/office/powerpoint/2010/main" val="364095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ECF-3480-60BC-4074-46270319B044}"/>
              </a:ext>
            </a:extLst>
          </p:cNvPr>
          <p:cNvSpPr>
            <a:spLocks noGrp="1"/>
          </p:cNvSpPr>
          <p:nvPr>
            <p:ph type="title"/>
          </p:nvPr>
        </p:nvSpPr>
        <p:spPr/>
        <p:txBody>
          <a:bodyPr/>
          <a:lstStyle/>
          <a:p>
            <a:r>
              <a:rPr lang="en-US" dirty="0"/>
              <a:t>How – Tips from friends</a:t>
            </a:r>
          </a:p>
        </p:txBody>
      </p:sp>
      <p:sp>
        <p:nvSpPr>
          <p:cNvPr id="3" name="Content Placeholder 2">
            <a:extLst>
              <a:ext uri="{FF2B5EF4-FFF2-40B4-BE49-F238E27FC236}">
                <a16:creationId xmlns:a16="http://schemas.microsoft.com/office/drawing/2014/main" id="{5552958D-0509-BC40-BD67-88D38317A100}"/>
              </a:ext>
            </a:extLst>
          </p:cNvPr>
          <p:cNvSpPr>
            <a:spLocks noGrp="1"/>
          </p:cNvSpPr>
          <p:nvPr>
            <p:ph idx="1"/>
          </p:nvPr>
        </p:nvSpPr>
        <p:spPr/>
        <p:txBody>
          <a:bodyPr/>
          <a:lstStyle/>
          <a:p>
            <a:r>
              <a:rPr lang="en-US" dirty="0"/>
              <a:t>I like to read and listen to a chapter in the morning, then read it again at night. Each reading almost always reveals something previously overlooked.</a:t>
            </a:r>
          </a:p>
        </p:txBody>
      </p:sp>
    </p:spTree>
    <p:extLst>
      <p:ext uri="{BB962C8B-B14F-4D97-AF65-F5344CB8AC3E}">
        <p14:creationId xmlns:p14="http://schemas.microsoft.com/office/powerpoint/2010/main" val="3771012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ECF-3480-60BC-4074-46270319B044}"/>
              </a:ext>
            </a:extLst>
          </p:cNvPr>
          <p:cNvSpPr>
            <a:spLocks noGrp="1"/>
          </p:cNvSpPr>
          <p:nvPr>
            <p:ph type="title"/>
          </p:nvPr>
        </p:nvSpPr>
        <p:spPr/>
        <p:txBody>
          <a:bodyPr/>
          <a:lstStyle/>
          <a:p>
            <a:r>
              <a:rPr lang="en-US" dirty="0"/>
              <a:t>How – Tips from friends</a:t>
            </a:r>
          </a:p>
        </p:txBody>
      </p:sp>
      <p:sp>
        <p:nvSpPr>
          <p:cNvPr id="3" name="Content Placeholder 2">
            <a:extLst>
              <a:ext uri="{FF2B5EF4-FFF2-40B4-BE49-F238E27FC236}">
                <a16:creationId xmlns:a16="http://schemas.microsoft.com/office/drawing/2014/main" id="{5552958D-0509-BC40-BD67-88D38317A100}"/>
              </a:ext>
            </a:extLst>
          </p:cNvPr>
          <p:cNvSpPr>
            <a:spLocks noGrp="1"/>
          </p:cNvSpPr>
          <p:nvPr>
            <p:ph idx="1"/>
          </p:nvPr>
        </p:nvSpPr>
        <p:spPr/>
        <p:txBody>
          <a:bodyPr>
            <a:normAutofit fontScale="77500" lnSpcReduction="20000"/>
          </a:bodyPr>
          <a:lstStyle/>
          <a:p>
            <a:r>
              <a:rPr lang="en-US" dirty="0"/>
              <a:t>Occasionally I'll attempt a new memory passage (not just A verse)...learning it gives me impetus to meditate on it. I read it aloud emphasizing different words, think about how each phrase is worded, read it in different translations, and just pray/work to understand clarity of meaning to the original audience.</a:t>
            </a:r>
          </a:p>
          <a:p>
            <a:r>
              <a:rPr lang="en-US" dirty="0"/>
              <a:t>Practically, I write out the passage on a note card (or a few) and place where I can see it often even when doing other tasks or when I have free moments.</a:t>
            </a:r>
          </a:p>
          <a:p>
            <a:r>
              <a:rPr lang="en-US" dirty="0"/>
              <a:t>Right now I have a passage written in dry erase on my bathroom mirror.</a:t>
            </a:r>
          </a:p>
          <a:p>
            <a:r>
              <a:rPr lang="en-US" dirty="0"/>
              <a:t>I also try to share with a sister or two what the Lord is helping me see. Just that act of sharing often reveals something new as my mind contemplates how to speak it.</a:t>
            </a:r>
          </a:p>
        </p:txBody>
      </p:sp>
    </p:spTree>
    <p:extLst>
      <p:ext uri="{BB962C8B-B14F-4D97-AF65-F5344CB8AC3E}">
        <p14:creationId xmlns:p14="http://schemas.microsoft.com/office/powerpoint/2010/main" val="247442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s of Meditation">
            <a:extLst>
              <a:ext uri="{FF2B5EF4-FFF2-40B4-BE49-F238E27FC236}">
                <a16:creationId xmlns:a16="http://schemas.microsoft.com/office/drawing/2014/main" id="{D108BAA8-D501-5163-4580-A7353B9C3AF0}"/>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499421" y="141861"/>
            <a:ext cx="2369574" cy="19720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A2E9436-E81E-9E8F-752A-01D9A864E712}"/>
              </a:ext>
            </a:extLst>
          </p:cNvPr>
          <p:cNvSpPr>
            <a:spLocks noGrp="1"/>
          </p:cNvSpPr>
          <p:nvPr>
            <p:ph type="title"/>
          </p:nvPr>
        </p:nvSpPr>
        <p:spPr/>
        <p:txBody>
          <a:bodyPr/>
          <a:lstStyle/>
          <a:p>
            <a:r>
              <a:rPr lang="en-US" dirty="0"/>
              <a:t>What is it?</a:t>
            </a:r>
          </a:p>
        </p:txBody>
      </p:sp>
      <p:sp>
        <p:nvSpPr>
          <p:cNvPr id="3" name="Content Placeholder 2">
            <a:extLst>
              <a:ext uri="{FF2B5EF4-FFF2-40B4-BE49-F238E27FC236}">
                <a16:creationId xmlns:a16="http://schemas.microsoft.com/office/drawing/2014/main" id="{7A492651-5E65-B4E0-8D24-C8151B1663E4}"/>
              </a:ext>
            </a:extLst>
          </p:cNvPr>
          <p:cNvSpPr>
            <a:spLocks noGrp="1"/>
          </p:cNvSpPr>
          <p:nvPr>
            <p:ph idx="1"/>
          </p:nvPr>
        </p:nvSpPr>
        <p:spPr/>
        <p:txBody>
          <a:bodyPr/>
          <a:lstStyle/>
          <a:p>
            <a:endParaRPr lang="en-US" dirty="0"/>
          </a:p>
        </p:txBody>
      </p:sp>
      <p:pic>
        <p:nvPicPr>
          <p:cNvPr id="1034" name="Picture 10" descr="Free photos of Woman">
            <a:extLst>
              <a:ext uri="{FF2B5EF4-FFF2-40B4-BE49-F238E27FC236}">
                <a16:creationId xmlns:a16="http://schemas.microsoft.com/office/drawing/2014/main" id="{51261F14-E8D7-D4FD-1C09-F475E4524F3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57014" y="157393"/>
            <a:ext cx="3560003" cy="20025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6C3C845-0748-BB75-D61A-DE576928D2F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23067" y="2262461"/>
            <a:ext cx="3647768" cy="2435645"/>
          </a:xfrm>
          <a:prstGeom prst="rect">
            <a:avLst/>
          </a:prstGeom>
        </p:spPr>
      </p:pic>
      <p:pic>
        <p:nvPicPr>
          <p:cNvPr id="1028" name="Picture 4" descr="Free photos of Alone">
            <a:extLst>
              <a:ext uri="{FF2B5EF4-FFF2-40B4-BE49-F238E27FC236}">
                <a16:creationId xmlns:a16="http://schemas.microsoft.com/office/drawing/2014/main" id="{AC10E44E-A682-A5A2-6F82-371B0580104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06980" y="4069760"/>
            <a:ext cx="3647768" cy="243564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erson writing on notebook">
            <a:extLst>
              <a:ext uri="{FF2B5EF4-FFF2-40B4-BE49-F238E27FC236}">
                <a16:creationId xmlns:a16="http://schemas.microsoft.com/office/drawing/2014/main" id="{28785CDD-4DED-6669-F3F8-C09768D9F2F4}"/>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98415" y="1422635"/>
            <a:ext cx="3152389" cy="28204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n reading book">
            <a:extLst>
              <a:ext uri="{FF2B5EF4-FFF2-40B4-BE49-F238E27FC236}">
                <a16:creationId xmlns:a16="http://schemas.microsoft.com/office/drawing/2014/main" id="{3657A4DC-84FD-8675-ACE5-169ECBFE392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493252" y="1913952"/>
            <a:ext cx="2571750" cy="34279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photos of Driving">
            <a:extLst>
              <a:ext uri="{FF2B5EF4-FFF2-40B4-BE49-F238E27FC236}">
                <a16:creationId xmlns:a16="http://schemas.microsoft.com/office/drawing/2014/main" id="{409FE5FD-4C96-5B93-3F58-C49E411C127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44960" y="4001294"/>
            <a:ext cx="3505844" cy="25725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photos of Box">
            <a:extLst>
              <a:ext uri="{FF2B5EF4-FFF2-40B4-BE49-F238E27FC236}">
                <a16:creationId xmlns:a16="http://schemas.microsoft.com/office/drawing/2014/main" id="{322B8A1B-4835-A3F1-3CA0-C1C84ED6CB9F}"/>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9093415" y="3877381"/>
            <a:ext cx="2847822" cy="282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91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ECF-3480-60BC-4074-46270319B044}"/>
              </a:ext>
            </a:extLst>
          </p:cNvPr>
          <p:cNvSpPr>
            <a:spLocks noGrp="1"/>
          </p:cNvSpPr>
          <p:nvPr>
            <p:ph type="title"/>
          </p:nvPr>
        </p:nvSpPr>
        <p:spPr/>
        <p:txBody>
          <a:bodyPr/>
          <a:lstStyle/>
          <a:p>
            <a:r>
              <a:rPr lang="en-US" dirty="0"/>
              <a:t>How – Tips from friends</a:t>
            </a:r>
          </a:p>
        </p:txBody>
      </p:sp>
      <p:sp>
        <p:nvSpPr>
          <p:cNvPr id="3" name="Content Placeholder 2">
            <a:extLst>
              <a:ext uri="{FF2B5EF4-FFF2-40B4-BE49-F238E27FC236}">
                <a16:creationId xmlns:a16="http://schemas.microsoft.com/office/drawing/2014/main" id="{5552958D-0509-BC40-BD67-88D38317A100}"/>
              </a:ext>
            </a:extLst>
          </p:cNvPr>
          <p:cNvSpPr>
            <a:spLocks noGrp="1"/>
          </p:cNvSpPr>
          <p:nvPr>
            <p:ph idx="1"/>
          </p:nvPr>
        </p:nvSpPr>
        <p:spPr/>
        <p:txBody>
          <a:bodyPr>
            <a:normAutofit lnSpcReduction="10000"/>
          </a:bodyPr>
          <a:lstStyle/>
          <a:p>
            <a:r>
              <a:rPr lang="en-US" dirty="0"/>
              <a:t>I am not sure what the real idea of "meditation" entails. This comment is more just a technique of Bible study. A year or so ago, I decided to rephrase/summarize the stories in the book of Joshua. The idea was to rephrase &amp; summarize in a way that I might tell the stories to my older grandchildren (9 to 12 </a:t>
            </a:r>
            <a:r>
              <a:rPr lang="en-US" dirty="0" err="1"/>
              <a:t>ish</a:t>
            </a:r>
            <a:r>
              <a:rPr lang="en-US" dirty="0"/>
              <a:t>). In the attempt to retell and summarize the stories, it made me look deeper, think deeper, and connect better than just a straight reading.</a:t>
            </a:r>
          </a:p>
        </p:txBody>
      </p:sp>
    </p:spTree>
    <p:extLst>
      <p:ext uri="{BB962C8B-B14F-4D97-AF65-F5344CB8AC3E}">
        <p14:creationId xmlns:p14="http://schemas.microsoft.com/office/powerpoint/2010/main" val="2801918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ECF-3480-60BC-4074-46270319B044}"/>
              </a:ext>
            </a:extLst>
          </p:cNvPr>
          <p:cNvSpPr>
            <a:spLocks noGrp="1"/>
          </p:cNvSpPr>
          <p:nvPr>
            <p:ph type="title"/>
          </p:nvPr>
        </p:nvSpPr>
        <p:spPr/>
        <p:txBody>
          <a:bodyPr/>
          <a:lstStyle/>
          <a:p>
            <a:r>
              <a:rPr lang="en-US" dirty="0"/>
              <a:t>How – Tips from friends</a:t>
            </a:r>
          </a:p>
        </p:txBody>
      </p:sp>
      <p:sp>
        <p:nvSpPr>
          <p:cNvPr id="3" name="Content Placeholder 2">
            <a:extLst>
              <a:ext uri="{FF2B5EF4-FFF2-40B4-BE49-F238E27FC236}">
                <a16:creationId xmlns:a16="http://schemas.microsoft.com/office/drawing/2014/main" id="{5552958D-0509-BC40-BD67-88D38317A100}"/>
              </a:ext>
            </a:extLst>
          </p:cNvPr>
          <p:cNvSpPr>
            <a:spLocks noGrp="1"/>
          </p:cNvSpPr>
          <p:nvPr>
            <p:ph idx="1"/>
          </p:nvPr>
        </p:nvSpPr>
        <p:spPr/>
        <p:txBody>
          <a:bodyPr/>
          <a:lstStyle/>
          <a:p>
            <a:r>
              <a:rPr lang="en-US" dirty="0"/>
              <a:t>Meditate during the slow moments of the day. Before you get up or at night when all is quiet. No distractions.</a:t>
            </a:r>
          </a:p>
        </p:txBody>
      </p:sp>
    </p:spTree>
    <p:extLst>
      <p:ext uri="{BB962C8B-B14F-4D97-AF65-F5344CB8AC3E}">
        <p14:creationId xmlns:p14="http://schemas.microsoft.com/office/powerpoint/2010/main" val="2016092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ECF-3480-60BC-4074-46270319B044}"/>
              </a:ext>
            </a:extLst>
          </p:cNvPr>
          <p:cNvSpPr>
            <a:spLocks noGrp="1"/>
          </p:cNvSpPr>
          <p:nvPr>
            <p:ph type="title"/>
          </p:nvPr>
        </p:nvSpPr>
        <p:spPr/>
        <p:txBody>
          <a:bodyPr/>
          <a:lstStyle/>
          <a:p>
            <a:r>
              <a:rPr lang="en-US" dirty="0"/>
              <a:t>How – Tips from friends</a:t>
            </a:r>
          </a:p>
        </p:txBody>
      </p:sp>
      <p:sp>
        <p:nvSpPr>
          <p:cNvPr id="3" name="Content Placeholder 2">
            <a:extLst>
              <a:ext uri="{FF2B5EF4-FFF2-40B4-BE49-F238E27FC236}">
                <a16:creationId xmlns:a16="http://schemas.microsoft.com/office/drawing/2014/main" id="{5552958D-0509-BC40-BD67-88D38317A100}"/>
              </a:ext>
            </a:extLst>
          </p:cNvPr>
          <p:cNvSpPr>
            <a:spLocks noGrp="1"/>
          </p:cNvSpPr>
          <p:nvPr>
            <p:ph idx="1"/>
          </p:nvPr>
        </p:nvSpPr>
        <p:spPr/>
        <p:txBody>
          <a:bodyPr>
            <a:normAutofit fontScale="85000" lnSpcReduction="10000"/>
          </a:bodyPr>
          <a:lstStyle/>
          <a:p>
            <a:r>
              <a:rPr lang="en-US" dirty="0"/>
              <a:t>Sometimes I carry around scripture notecards on a key ring. They are in my purse or by my bed to glance at throughout the day. Posting scriptures around my house is something I have done as well, in places where you spend some time and can read them while you work or get ready.</a:t>
            </a:r>
          </a:p>
          <a:p>
            <a:r>
              <a:rPr lang="en-US" dirty="0"/>
              <a:t>Of course having passages memorized is the best way to meditate because they are just there in your heart when you need them.</a:t>
            </a:r>
          </a:p>
          <a:p>
            <a:r>
              <a:rPr lang="en-US" dirty="0"/>
              <a:t>In general I am also not good at this or consistent with it. I struggle with not just making Bible reading a check off my to do list for the day and actually making it a part of who I am for the day.</a:t>
            </a:r>
          </a:p>
        </p:txBody>
      </p:sp>
    </p:spTree>
    <p:extLst>
      <p:ext uri="{BB962C8B-B14F-4D97-AF65-F5344CB8AC3E}">
        <p14:creationId xmlns:p14="http://schemas.microsoft.com/office/powerpoint/2010/main" val="3745411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ECF-3480-60BC-4074-46270319B044}"/>
              </a:ext>
            </a:extLst>
          </p:cNvPr>
          <p:cNvSpPr>
            <a:spLocks noGrp="1"/>
          </p:cNvSpPr>
          <p:nvPr>
            <p:ph type="title"/>
          </p:nvPr>
        </p:nvSpPr>
        <p:spPr/>
        <p:txBody>
          <a:bodyPr/>
          <a:lstStyle/>
          <a:p>
            <a:r>
              <a:rPr lang="en-US" dirty="0"/>
              <a:t>How – Tips from friends</a:t>
            </a:r>
          </a:p>
        </p:txBody>
      </p:sp>
      <p:sp>
        <p:nvSpPr>
          <p:cNvPr id="3" name="Content Placeholder 2">
            <a:extLst>
              <a:ext uri="{FF2B5EF4-FFF2-40B4-BE49-F238E27FC236}">
                <a16:creationId xmlns:a16="http://schemas.microsoft.com/office/drawing/2014/main" id="{5552958D-0509-BC40-BD67-88D38317A100}"/>
              </a:ext>
            </a:extLst>
          </p:cNvPr>
          <p:cNvSpPr>
            <a:spLocks noGrp="1"/>
          </p:cNvSpPr>
          <p:nvPr>
            <p:ph idx="1"/>
          </p:nvPr>
        </p:nvSpPr>
        <p:spPr/>
        <p:txBody>
          <a:bodyPr>
            <a:normAutofit/>
          </a:bodyPr>
          <a:lstStyle/>
          <a:p>
            <a:r>
              <a:rPr lang="en-US" dirty="0"/>
              <a:t>(From a preacher) It's hard for me to slow down and meditate because any time I'm reading and studying, my brain wants to start outlining another sermon. But the best I do is when I start reading the Bible and then just try to think about what it was like, usually focused on some person's experience. What was it like to be Peter is this situation, or to be the angel delivering some news to someone, etc.</a:t>
            </a:r>
          </a:p>
        </p:txBody>
      </p:sp>
    </p:spTree>
    <p:extLst>
      <p:ext uri="{BB962C8B-B14F-4D97-AF65-F5344CB8AC3E}">
        <p14:creationId xmlns:p14="http://schemas.microsoft.com/office/powerpoint/2010/main" val="387154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ECF-3480-60BC-4074-46270319B044}"/>
              </a:ext>
            </a:extLst>
          </p:cNvPr>
          <p:cNvSpPr>
            <a:spLocks noGrp="1"/>
          </p:cNvSpPr>
          <p:nvPr>
            <p:ph type="title"/>
          </p:nvPr>
        </p:nvSpPr>
        <p:spPr/>
        <p:txBody>
          <a:bodyPr/>
          <a:lstStyle/>
          <a:p>
            <a:r>
              <a:rPr lang="en-US" dirty="0"/>
              <a:t>How – Tips from friends</a:t>
            </a:r>
          </a:p>
        </p:txBody>
      </p:sp>
      <p:sp>
        <p:nvSpPr>
          <p:cNvPr id="3" name="Content Placeholder 2">
            <a:extLst>
              <a:ext uri="{FF2B5EF4-FFF2-40B4-BE49-F238E27FC236}">
                <a16:creationId xmlns:a16="http://schemas.microsoft.com/office/drawing/2014/main" id="{5552958D-0509-BC40-BD67-88D38317A100}"/>
              </a:ext>
            </a:extLst>
          </p:cNvPr>
          <p:cNvSpPr>
            <a:spLocks noGrp="1"/>
          </p:cNvSpPr>
          <p:nvPr>
            <p:ph idx="1"/>
          </p:nvPr>
        </p:nvSpPr>
        <p:spPr/>
        <p:txBody>
          <a:bodyPr>
            <a:normAutofit fontScale="92500" lnSpcReduction="10000"/>
          </a:bodyPr>
          <a:lstStyle/>
          <a:p>
            <a:r>
              <a:rPr lang="en-US" dirty="0"/>
              <a:t>Any scene in the bible I look at it from the Stage Set ideology of having to put it on stage for an audience. Context is always huge. How did people act/react? Responses. Impacts. Phrases used meant what to who?</a:t>
            </a:r>
          </a:p>
          <a:p>
            <a:r>
              <a:rPr lang="en-US" dirty="0"/>
              <a:t>We will be told in lessons to take the scripture and make it personal. I have to do all of the above to gain understanding. Understanding for me is not too easy. It takes time looking at the whys and </a:t>
            </a:r>
            <a:r>
              <a:rPr lang="en-US" dirty="0" err="1"/>
              <a:t>whats</a:t>
            </a:r>
            <a:r>
              <a:rPr lang="en-US" dirty="0"/>
              <a:t> to make gains.</a:t>
            </a:r>
          </a:p>
          <a:p>
            <a:r>
              <a:rPr lang="en-US" dirty="0"/>
              <a:t>So... I ponder.</a:t>
            </a:r>
          </a:p>
          <a:p>
            <a:endParaRPr lang="en-US" dirty="0"/>
          </a:p>
        </p:txBody>
      </p:sp>
    </p:spTree>
    <p:extLst>
      <p:ext uri="{BB962C8B-B14F-4D97-AF65-F5344CB8AC3E}">
        <p14:creationId xmlns:p14="http://schemas.microsoft.com/office/powerpoint/2010/main" val="3154134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6A85-6EB6-3ABE-8682-C8F417466461}"/>
              </a:ext>
            </a:extLst>
          </p:cNvPr>
          <p:cNvSpPr>
            <a:spLocks noGrp="1"/>
          </p:cNvSpPr>
          <p:nvPr>
            <p:ph type="title"/>
          </p:nvPr>
        </p:nvSpPr>
        <p:spPr/>
        <p:txBody>
          <a:bodyPr/>
          <a:lstStyle/>
          <a:p>
            <a:r>
              <a:rPr lang="en-US" dirty="0"/>
              <a:t>How – Tips from friends</a:t>
            </a:r>
          </a:p>
        </p:txBody>
      </p:sp>
      <p:sp>
        <p:nvSpPr>
          <p:cNvPr id="5" name="Content Placeholder 4">
            <a:extLst>
              <a:ext uri="{FF2B5EF4-FFF2-40B4-BE49-F238E27FC236}">
                <a16:creationId xmlns:a16="http://schemas.microsoft.com/office/drawing/2014/main" id="{3CCE1C68-DFAA-965D-2D4D-8D23AEC2765A}"/>
              </a:ext>
            </a:extLst>
          </p:cNvPr>
          <p:cNvSpPr>
            <a:spLocks noGrp="1"/>
          </p:cNvSpPr>
          <p:nvPr>
            <p:ph idx="1"/>
          </p:nvPr>
        </p:nvSpPr>
        <p:spPr/>
        <p:txBody>
          <a:bodyPr/>
          <a:lstStyle/>
          <a:p>
            <a:r>
              <a:rPr lang="en-US" dirty="0"/>
              <a:t>Perhaps discuss the consequences of not meditating on God’s Word as we are commanded vs. the benefits as discussed in Joshua 1:8 and other passages.</a:t>
            </a:r>
          </a:p>
        </p:txBody>
      </p:sp>
    </p:spTree>
    <p:extLst>
      <p:ext uri="{BB962C8B-B14F-4D97-AF65-F5344CB8AC3E}">
        <p14:creationId xmlns:p14="http://schemas.microsoft.com/office/powerpoint/2010/main" val="8094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7EC6-91C1-61C8-1164-7C6A39D0A323}"/>
              </a:ext>
            </a:extLst>
          </p:cNvPr>
          <p:cNvSpPr>
            <a:spLocks noGrp="1"/>
          </p:cNvSpPr>
          <p:nvPr>
            <p:ph type="title"/>
          </p:nvPr>
        </p:nvSpPr>
        <p:spPr/>
        <p:txBody>
          <a:bodyPr/>
          <a:lstStyle/>
          <a:p>
            <a:r>
              <a:rPr lang="en-US" dirty="0"/>
              <a:t>How – What works for me</a:t>
            </a:r>
          </a:p>
        </p:txBody>
      </p:sp>
      <p:sp>
        <p:nvSpPr>
          <p:cNvPr id="3" name="Content Placeholder 2">
            <a:extLst>
              <a:ext uri="{FF2B5EF4-FFF2-40B4-BE49-F238E27FC236}">
                <a16:creationId xmlns:a16="http://schemas.microsoft.com/office/drawing/2014/main" id="{CBD3425D-890E-C23D-07F2-7F5EB3EC8768}"/>
              </a:ext>
            </a:extLst>
          </p:cNvPr>
          <p:cNvSpPr>
            <a:spLocks noGrp="1"/>
          </p:cNvSpPr>
          <p:nvPr>
            <p:ph idx="1"/>
          </p:nvPr>
        </p:nvSpPr>
        <p:spPr/>
        <p:txBody>
          <a:bodyPr>
            <a:normAutofit fontScale="92500" lnSpcReduction="20000"/>
          </a:bodyPr>
          <a:lstStyle/>
          <a:p>
            <a:r>
              <a:rPr lang="en-US" dirty="0"/>
              <a:t>Start in the morning – it’s hard to remember from the night before</a:t>
            </a:r>
          </a:p>
          <a:p>
            <a:r>
              <a:rPr lang="en-US" dirty="0"/>
              <a:t>Immerse in the text</a:t>
            </a:r>
          </a:p>
          <a:p>
            <a:r>
              <a:rPr lang="en-US" dirty="0"/>
              <a:t>Ask questions</a:t>
            </a:r>
          </a:p>
          <a:p>
            <a:r>
              <a:rPr lang="en-US" dirty="0"/>
              <a:t>Before leaving study, identify what you are going to think about.</a:t>
            </a:r>
          </a:p>
          <a:p>
            <a:pPr lvl="1"/>
            <a:r>
              <a:rPr lang="en-US" dirty="0"/>
              <a:t>Make it small and focused, </a:t>
            </a:r>
            <a:r>
              <a:rPr lang="en-US" i="1" dirty="0"/>
              <a:t>i.e.</a:t>
            </a:r>
            <a:r>
              <a:rPr lang="en-US" dirty="0"/>
              <a:t>, memorable</a:t>
            </a:r>
          </a:p>
          <a:p>
            <a:r>
              <a:rPr lang="en-US" dirty="0"/>
              <a:t>Walk. At the right speed.</a:t>
            </a:r>
          </a:p>
          <a:p>
            <a:r>
              <a:rPr lang="en-US" dirty="0"/>
              <a:t>Stare</a:t>
            </a:r>
          </a:p>
          <a:p>
            <a:r>
              <a:rPr lang="en-US" dirty="0"/>
              <a:t>Stop </a:t>
            </a:r>
            <a:r>
              <a:rPr lang="en-US" i="1" dirty="0"/>
              <a:t>doing</a:t>
            </a:r>
          </a:p>
        </p:txBody>
      </p:sp>
    </p:spTree>
    <p:extLst>
      <p:ext uri="{BB962C8B-B14F-4D97-AF65-F5344CB8AC3E}">
        <p14:creationId xmlns:p14="http://schemas.microsoft.com/office/powerpoint/2010/main" val="2192343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3648-0080-9B5D-91D5-0DDE675101F3}"/>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65047A28-02D4-F1B3-079E-E728C42B645E}"/>
              </a:ext>
            </a:extLst>
          </p:cNvPr>
          <p:cNvSpPr>
            <a:spLocks noGrp="1"/>
          </p:cNvSpPr>
          <p:nvPr>
            <p:ph idx="1"/>
          </p:nvPr>
        </p:nvSpPr>
        <p:spPr/>
        <p:txBody>
          <a:bodyPr>
            <a:normAutofit fontScale="77500" lnSpcReduction="20000"/>
          </a:bodyPr>
          <a:lstStyle/>
          <a:p>
            <a:r>
              <a:rPr lang="en-US" dirty="0"/>
              <a:t>Deuteronomy 6:1-3, 12, 20-21, 25</a:t>
            </a:r>
          </a:p>
          <a:p>
            <a:pPr lvl="1"/>
            <a:r>
              <a:rPr lang="en-US" dirty="0"/>
              <a:t>For yourself</a:t>
            </a:r>
          </a:p>
          <a:p>
            <a:pPr lvl="1"/>
            <a:r>
              <a:rPr lang="en-US" dirty="0"/>
              <a:t>For your family</a:t>
            </a:r>
          </a:p>
          <a:p>
            <a:pPr lvl="1"/>
            <a:r>
              <a:rPr lang="en-US" dirty="0"/>
              <a:t>That it may be well with you</a:t>
            </a:r>
          </a:p>
          <a:p>
            <a:pPr lvl="1"/>
            <a:r>
              <a:rPr lang="en-US" dirty="0"/>
              <a:t>That you may prosper and multiply in your promised land</a:t>
            </a:r>
          </a:p>
          <a:p>
            <a:r>
              <a:rPr lang="en-US" dirty="0"/>
              <a:t>Deuteronomy 8:2, 11, 14, 18, 19-20</a:t>
            </a:r>
          </a:p>
          <a:p>
            <a:pPr lvl="1"/>
            <a:r>
              <a:rPr lang="en-US" dirty="0"/>
              <a:t>That you may remember</a:t>
            </a:r>
          </a:p>
          <a:p>
            <a:pPr lvl="1"/>
            <a:r>
              <a:rPr lang="en-US" dirty="0"/>
              <a:t>Beware that you do not forget the LORD your God</a:t>
            </a:r>
          </a:p>
          <a:p>
            <a:pPr lvl="1"/>
            <a:r>
              <a:rPr lang="en-US" dirty="0"/>
              <a:t>Then your heart will become proud and you will forget the LORD your God</a:t>
            </a:r>
          </a:p>
          <a:p>
            <a:pPr lvl="1"/>
            <a:r>
              <a:rPr lang="en-US" dirty="0"/>
              <a:t>But you shall remember the LORD your God</a:t>
            </a:r>
          </a:p>
          <a:p>
            <a:pPr lvl="1"/>
            <a:r>
              <a:rPr lang="en-US" dirty="0"/>
              <a:t>It shall come about if you ever forget the LORD… you shall perish</a:t>
            </a:r>
          </a:p>
        </p:txBody>
      </p:sp>
    </p:spTree>
    <p:extLst>
      <p:ext uri="{BB962C8B-B14F-4D97-AF65-F5344CB8AC3E}">
        <p14:creationId xmlns:p14="http://schemas.microsoft.com/office/powerpoint/2010/main" val="886808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3648-0080-9B5D-91D5-0DDE675101F3}"/>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65047A28-02D4-F1B3-079E-E728C42B645E}"/>
              </a:ext>
            </a:extLst>
          </p:cNvPr>
          <p:cNvSpPr>
            <a:spLocks noGrp="1"/>
          </p:cNvSpPr>
          <p:nvPr>
            <p:ph idx="1"/>
          </p:nvPr>
        </p:nvSpPr>
        <p:spPr/>
        <p:txBody>
          <a:bodyPr>
            <a:normAutofit/>
          </a:bodyPr>
          <a:lstStyle/>
          <a:p>
            <a:r>
              <a:rPr lang="en-US" dirty="0"/>
              <a:t>Psalm 1:3</a:t>
            </a:r>
          </a:p>
          <a:p>
            <a:pPr lvl="1"/>
            <a:r>
              <a:rPr lang="en-US" dirty="0"/>
              <a:t>To be like a tree firmly planted</a:t>
            </a:r>
          </a:p>
          <a:p>
            <a:pPr lvl="1"/>
            <a:r>
              <a:rPr lang="en-US" dirty="0"/>
              <a:t>Fed by living waters</a:t>
            </a:r>
          </a:p>
          <a:p>
            <a:pPr lvl="1"/>
            <a:r>
              <a:rPr lang="en-US" dirty="0"/>
              <a:t>Bringing its fruit</a:t>
            </a:r>
          </a:p>
          <a:p>
            <a:pPr lvl="1"/>
            <a:r>
              <a:rPr lang="en-US" dirty="0"/>
              <a:t>Leaf that does not wither</a:t>
            </a:r>
          </a:p>
          <a:p>
            <a:r>
              <a:rPr lang="en-US" dirty="0"/>
              <a:t>Proverbs 5:6</a:t>
            </a:r>
          </a:p>
          <a:p>
            <a:pPr lvl="1"/>
            <a:r>
              <a:rPr lang="en-US" dirty="0"/>
              <a:t>The adulteress does not ponder her path</a:t>
            </a:r>
          </a:p>
        </p:txBody>
      </p:sp>
    </p:spTree>
    <p:extLst>
      <p:ext uri="{BB962C8B-B14F-4D97-AF65-F5344CB8AC3E}">
        <p14:creationId xmlns:p14="http://schemas.microsoft.com/office/powerpoint/2010/main" val="2437133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84D2-F8E0-11F0-ED9B-522F00B19969}"/>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3DF5EDE4-8A6E-23AD-D00C-73E5179B0605}"/>
              </a:ext>
            </a:extLst>
          </p:cNvPr>
          <p:cNvSpPr>
            <a:spLocks noGrp="1"/>
          </p:cNvSpPr>
          <p:nvPr>
            <p:ph idx="1"/>
          </p:nvPr>
        </p:nvSpPr>
        <p:spPr/>
        <p:txBody>
          <a:bodyPr>
            <a:normAutofit/>
          </a:bodyPr>
          <a:lstStyle/>
          <a:p>
            <a:r>
              <a:rPr lang="en-US" dirty="0"/>
              <a:t>Philippians 4:8</a:t>
            </a:r>
          </a:p>
          <a:p>
            <a:pPr marL="0" indent="0">
              <a:buNone/>
            </a:pPr>
            <a:r>
              <a:rPr lang="en-US" dirty="0"/>
              <a:t>Finally, brethren, whatever is true, whatever is honorable, whatever is right, whatever is pure, whatever is lovely, whatever is of good repute, if there is any excellence and if anything worthy of praise, </a:t>
            </a:r>
            <a:r>
              <a:rPr lang="en-US" u="sng" dirty="0"/>
              <a:t>dwell on these things.</a:t>
            </a:r>
          </a:p>
        </p:txBody>
      </p:sp>
    </p:spTree>
    <p:extLst>
      <p:ext uri="{BB962C8B-B14F-4D97-AF65-F5344CB8AC3E}">
        <p14:creationId xmlns:p14="http://schemas.microsoft.com/office/powerpoint/2010/main" val="314924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531C-BDA2-FEF9-8FB4-2F5DA401E3B1}"/>
              </a:ext>
            </a:extLst>
          </p:cNvPr>
          <p:cNvSpPr>
            <a:spLocks noGrp="1"/>
          </p:cNvSpPr>
          <p:nvPr>
            <p:ph type="title"/>
          </p:nvPr>
        </p:nvSpPr>
        <p:spPr/>
        <p:txBody>
          <a:bodyPr/>
          <a:lstStyle/>
          <a:p>
            <a:r>
              <a:rPr lang="en-US" dirty="0"/>
              <a:t>What is meditation?</a:t>
            </a:r>
          </a:p>
        </p:txBody>
      </p:sp>
      <p:sp>
        <p:nvSpPr>
          <p:cNvPr id="3" name="Content Placeholder 2">
            <a:extLst>
              <a:ext uri="{FF2B5EF4-FFF2-40B4-BE49-F238E27FC236}">
                <a16:creationId xmlns:a16="http://schemas.microsoft.com/office/drawing/2014/main" id="{977BD45B-5505-C541-20B7-77AAB59D9490}"/>
              </a:ext>
            </a:extLst>
          </p:cNvPr>
          <p:cNvSpPr>
            <a:spLocks noGrp="1"/>
          </p:cNvSpPr>
          <p:nvPr>
            <p:ph idx="1"/>
          </p:nvPr>
        </p:nvSpPr>
        <p:spPr>
          <a:xfrm>
            <a:off x="838200" y="1825625"/>
            <a:ext cx="5407743" cy="4351338"/>
          </a:xfrm>
        </p:spPr>
        <p:txBody>
          <a:bodyPr>
            <a:normAutofit fontScale="70000" lnSpcReduction="20000"/>
          </a:bodyPr>
          <a:lstStyle/>
          <a:p>
            <a:r>
              <a:rPr lang="en-US" dirty="0"/>
              <a:t>Psalm 77:6</a:t>
            </a:r>
          </a:p>
          <a:p>
            <a:pPr marL="457200" lvl="1" indent="0" algn="ctr">
              <a:buNone/>
            </a:pPr>
            <a:r>
              <a:rPr lang="en-US" dirty="0"/>
              <a:t>I will </a:t>
            </a:r>
            <a:r>
              <a:rPr lang="en-US" u="sng" dirty="0"/>
              <a:t>meditate</a:t>
            </a:r>
            <a:r>
              <a:rPr lang="en-US" dirty="0"/>
              <a:t> with my </a:t>
            </a:r>
            <a:r>
              <a:rPr lang="en-US" b="1" dirty="0"/>
              <a:t>heart</a:t>
            </a:r>
          </a:p>
          <a:p>
            <a:pPr marL="457200" lvl="1" indent="0" algn="ctr">
              <a:buNone/>
            </a:pPr>
            <a:r>
              <a:rPr lang="en-US" dirty="0"/>
              <a:t>And my </a:t>
            </a:r>
            <a:r>
              <a:rPr lang="en-US" b="1" dirty="0"/>
              <a:t>spirit</a:t>
            </a:r>
            <a:r>
              <a:rPr lang="en-US" dirty="0"/>
              <a:t> </a:t>
            </a:r>
            <a:r>
              <a:rPr lang="en-US" u="sng" dirty="0"/>
              <a:t>ponders</a:t>
            </a:r>
          </a:p>
          <a:p>
            <a:r>
              <a:rPr lang="en-US" dirty="0"/>
              <a:t>Psalm 77:12</a:t>
            </a:r>
          </a:p>
          <a:p>
            <a:pPr marL="457200" lvl="1" indent="0" algn="ctr">
              <a:buNone/>
            </a:pPr>
            <a:r>
              <a:rPr lang="en-US" dirty="0"/>
              <a:t>I will </a:t>
            </a:r>
            <a:r>
              <a:rPr lang="en-US" u="sng" dirty="0"/>
              <a:t>meditate</a:t>
            </a:r>
            <a:r>
              <a:rPr lang="en-US" dirty="0"/>
              <a:t> on all </a:t>
            </a:r>
            <a:r>
              <a:rPr lang="en-US" b="1" dirty="0"/>
              <a:t>Your work</a:t>
            </a:r>
          </a:p>
          <a:p>
            <a:pPr marL="457200" lvl="1" indent="0" algn="ctr">
              <a:buNone/>
            </a:pPr>
            <a:r>
              <a:rPr lang="en-US" dirty="0"/>
              <a:t>And </a:t>
            </a:r>
            <a:r>
              <a:rPr lang="en-US" u="sng" dirty="0"/>
              <a:t>muse</a:t>
            </a:r>
            <a:r>
              <a:rPr lang="en-US" dirty="0"/>
              <a:t> on </a:t>
            </a:r>
            <a:r>
              <a:rPr lang="en-US" b="1" dirty="0"/>
              <a:t>Your deeds</a:t>
            </a:r>
          </a:p>
          <a:p>
            <a:r>
              <a:rPr lang="en-US" dirty="0"/>
              <a:t>Isaiah 33:18; Psalm 73:16; Isa 14:16-17; 43:18</a:t>
            </a:r>
          </a:p>
          <a:p>
            <a:r>
              <a:rPr lang="en-US" dirty="0"/>
              <a:t>Contemplate</a:t>
            </a:r>
          </a:p>
          <a:p>
            <a:r>
              <a:rPr lang="en-US" dirty="0"/>
              <a:t>Dwell on</a:t>
            </a:r>
          </a:p>
          <a:p>
            <a:r>
              <a:rPr lang="en-US" dirty="0"/>
              <a:t>Consider</a:t>
            </a:r>
          </a:p>
        </p:txBody>
      </p:sp>
      <p:pic>
        <p:nvPicPr>
          <p:cNvPr id="4" name="Picture 2" descr="man in blue and black striped shirt sitting on black car during daytime">
            <a:extLst>
              <a:ext uri="{FF2B5EF4-FFF2-40B4-BE49-F238E27FC236}">
                <a16:creationId xmlns:a16="http://schemas.microsoft.com/office/drawing/2014/main" id="{9AC52CD1-B7F8-EADB-6A62-2CCC65A2F5F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245943" y="1253331"/>
            <a:ext cx="5601929" cy="503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90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2CF-74FA-D3C1-D5F1-04BBE65C124E}"/>
              </a:ext>
            </a:extLst>
          </p:cNvPr>
          <p:cNvSpPr>
            <a:spLocks noGrp="1"/>
          </p:cNvSpPr>
          <p:nvPr>
            <p:ph type="title"/>
          </p:nvPr>
        </p:nvSpPr>
        <p:spPr/>
        <p:txBody>
          <a:bodyPr/>
          <a:lstStyle/>
          <a:p>
            <a:r>
              <a:rPr lang="en-US" dirty="0"/>
              <a:t>What does the Bible teach us?</a:t>
            </a:r>
          </a:p>
        </p:txBody>
      </p:sp>
      <p:sp>
        <p:nvSpPr>
          <p:cNvPr id="3" name="Content Placeholder 2">
            <a:extLst>
              <a:ext uri="{FF2B5EF4-FFF2-40B4-BE49-F238E27FC236}">
                <a16:creationId xmlns:a16="http://schemas.microsoft.com/office/drawing/2014/main" id="{F9F12234-998F-5603-B382-BDD2AA91ED46}"/>
              </a:ext>
            </a:extLst>
          </p:cNvPr>
          <p:cNvSpPr>
            <a:spLocks noGrp="1"/>
          </p:cNvSpPr>
          <p:nvPr>
            <p:ph idx="1"/>
          </p:nvPr>
        </p:nvSpPr>
        <p:spPr/>
        <p:txBody>
          <a:bodyPr numCol="2">
            <a:normAutofit/>
          </a:bodyPr>
          <a:lstStyle/>
          <a:p>
            <a:r>
              <a:rPr lang="en-US" dirty="0"/>
              <a:t>Genesis 24:63</a:t>
            </a:r>
          </a:p>
          <a:p>
            <a:r>
              <a:rPr lang="en-US" dirty="0"/>
              <a:t>Joshua 1:8</a:t>
            </a:r>
          </a:p>
          <a:p>
            <a:r>
              <a:rPr lang="en-US" dirty="0"/>
              <a:t>Job 15:4</a:t>
            </a:r>
          </a:p>
          <a:p>
            <a:r>
              <a:rPr lang="en-US" dirty="0"/>
              <a:t>Psalm 1:2</a:t>
            </a:r>
          </a:p>
          <a:p>
            <a:r>
              <a:rPr lang="en-US" dirty="0"/>
              <a:t>Psalm 4:4</a:t>
            </a:r>
          </a:p>
          <a:p>
            <a:r>
              <a:rPr lang="en-US" dirty="0"/>
              <a:t>Psalm 19:14</a:t>
            </a:r>
          </a:p>
          <a:p>
            <a:r>
              <a:rPr lang="en-US" dirty="0"/>
              <a:t>Psalm 27:4</a:t>
            </a:r>
          </a:p>
          <a:p>
            <a:r>
              <a:rPr lang="en-US" dirty="0"/>
              <a:t>Psalm 49:3</a:t>
            </a:r>
          </a:p>
          <a:p>
            <a:r>
              <a:rPr lang="en-US" dirty="0"/>
              <a:t>Psalm 63:6</a:t>
            </a:r>
          </a:p>
          <a:p>
            <a:r>
              <a:rPr lang="en-US" dirty="0"/>
              <a:t>Psalm 77</a:t>
            </a:r>
          </a:p>
          <a:p>
            <a:r>
              <a:rPr lang="en-US" dirty="0"/>
              <a:t>Psalm 119</a:t>
            </a:r>
          </a:p>
          <a:p>
            <a:r>
              <a:rPr lang="en-US" dirty="0"/>
              <a:t>Psalm 143:5</a:t>
            </a:r>
          </a:p>
          <a:p>
            <a:r>
              <a:rPr lang="en-US" dirty="0"/>
              <a:t>Psalm 145:5</a:t>
            </a:r>
          </a:p>
          <a:p>
            <a:r>
              <a:rPr lang="en-US" dirty="0"/>
              <a:t>Psalm 104:34</a:t>
            </a:r>
          </a:p>
        </p:txBody>
      </p:sp>
    </p:spTree>
    <p:extLst>
      <p:ext uri="{BB962C8B-B14F-4D97-AF65-F5344CB8AC3E}">
        <p14:creationId xmlns:p14="http://schemas.microsoft.com/office/powerpoint/2010/main" val="66730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8D3F87-8308-2EFE-E84F-02472CD2CE6F}"/>
              </a:ext>
            </a:extLst>
          </p:cNvPr>
          <p:cNvSpPr>
            <a:spLocks noGrp="1"/>
          </p:cNvSpPr>
          <p:nvPr>
            <p:ph type="title"/>
          </p:nvPr>
        </p:nvSpPr>
        <p:spPr/>
        <p:txBody>
          <a:bodyPr/>
          <a:lstStyle/>
          <a:p>
            <a:r>
              <a:rPr lang="en-US" dirty="0"/>
              <a:t>Summary</a:t>
            </a:r>
          </a:p>
        </p:txBody>
      </p:sp>
      <p:sp>
        <p:nvSpPr>
          <p:cNvPr id="5" name="Text Placeholder 4">
            <a:extLst>
              <a:ext uri="{FF2B5EF4-FFF2-40B4-BE49-F238E27FC236}">
                <a16:creationId xmlns:a16="http://schemas.microsoft.com/office/drawing/2014/main" id="{1C18152B-6FC5-480C-ABC8-E6C47A47ED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768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6818-FB9F-DF66-B489-B3E2A2FD4DCE}"/>
              </a:ext>
            </a:extLst>
          </p:cNvPr>
          <p:cNvSpPr>
            <a:spLocks noGrp="1"/>
          </p:cNvSpPr>
          <p:nvPr>
            <p:ph type="title"/>
          </p:nvPr>
        </p:nvSpPr>
        <p:spPr/>
        <p:txBody>
          <a:bodyPr/>
          <a:lstStyle/>
          <a:p>
            <a:r>
              <a:rPr lang="en-US" dirty="0"/>
              <a:t>Who</a:t>
            </a:r>
          </a:p>
        </p:txBody>
      </p:sp>
      <p:sp>
        <p:nvSpPr>
          <p:cNvPr id="3" name="Content Placeholder 2">
            <a:extLst>
              <a:ext uri="{FF2B5EF4-FFF2-40B4-BE49-F238E27FC236}">
                <a16:creationId xmlns:a16="http://schemas.microsoft.com/office/drawing/2014/main" id="{5E9DE2E7-5A7D-50F7-8854-24EEB8748EAF}"/>
              </a:ext>
            </a:extLst>
          </p:cNvPr>
          <p:cNvSpPr>
            <a:spLocks noGrp="1"/>
          </p:cNvSpPr>
          <p:nvPr>
            <p:ph idx="1"/>
          </p:nvPr>
        </p:nvSpPr>
        <p:spPr/>
        <p:txBody>
          <a:bodyPr>
            <a:normAutofit fontScale="77500" lnSpcReduction="20000"/>
          </a:bodyPr>
          <a:lstStyle/>
          <a:p>
            <a:r>
              <a:rPr lang="en-US" dirty="0"/>
              <a:t>You</a:t>
            </a:r>
          </a:p>
          <a:p>
            <a:pPr lvl="1"/>
            <a:r>
              <a:rPr lang="en-US" dirty="0"/>
              <a:t>Young, old, or depends on the day</a:t>
            </a:r>
          </a:p>
          <a:p>
            <a:pPr lvl="1"/>
            <a:r>
              <a:rPr lang="en-US" dirty="0"/>
              <a:t>Book smart or practical</a:t>
            </a:r>
          </a:p>
          <a:p>
            <a:pPr lvl="1"/>
            <a:r>
              <a:rPr lang="en-US" dirty="0"/>
              <a:t>Lover of routine or… squirrel!</a:t>
            </a:r>
          </a:p>
          <a:p>
            <a:pPr lvl="1"/>
            <a:r>
              <a:rPr lang="en-US" dirty="0"/>
              <a:t>Just you</a:t>
            </a:r>
          </a:p>
          <a:p>
            <a:pPr lvl="2"/>
            <a:r>
              <a:rPr lang="en-US" dirty="0"/>
              <a:t>There is time for others for study and edification, but we need time alone with God</a:t>
            </a:r>
          </a:p>
          <a:p>
            <a:pPr lvl="2"/>
            <a:r>
              <a:rPr lang="en-US" dirty="0"/>
              <a:t>Moses spoke to God 1-on-1, THEN he came and others saw the glory of God in his face Exodus 34:29-35</a:t>
            </a:r>
          </a:p>
          <a:p>
            <a:r>
              <a:rPr lang="en-US" dirty="0"/>
              <a:t>God</a:t>
            </a:r>
          </a:p>
          <a:p>
            <a:pPr lvl="1"/>
            <a:r>
              <a:rPr lang="en-US" dirty="0"/>
              <a:t>Listening to God’s words</a:t>
            </a:r>
          </a:p>
          <a:p>
            <a:pPr lvl="1"/>
            <a:r>
              <a:rPr lang="en-US" dirty="0"/>
              <a:t>Thinking about God’s thoughts</a:t>
            </a:r>
          </a:p>
          <a:p>
            <a:pPr lvl="1"/>
            <a:r>
              <a:rPr lang="en-US" dirty="0"/>
              <a:t>Speaking to God</a:t>
            </a:r>
          </a:p>
        </p:txBody>
      </p:sp>
    </p:spTree>
    <p:extLst>
      <p:ext uri="{BB962C8B-B14F-4D97-AF65-F5344CB8AC3E}">
        <p14:creationId xmlns:p14="http://schemas.microsoft.com/office/powerpoint/2010/main" val="298731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28DF-0FD1-2264-DCE5-5CEFD57DFF2C}"/>
              </a:ext>
            </a:extLst>
          </p:cNvPr>
          <p:cNvSpPr>
            <a:spLocks noGrp="1"/>
          </p:cNvSpPr>
          <p:nvPr>
            <p:ph type="title"/>
          </p:nvPr>
        </p:nvSpPr>
        <p:spPr/>
        <p:txBody>
          <a:bodyPr/>
          <a:lstStyle/>
          <a:p>
            <a:r>
              <a:rPr lang="en-US" dirty="0"/>
              <a:t>What</a:t>
            </a:r>
          </a:p>
        </p:txBody>
      </p:sp>
      <p:sp>
        <p:nvSpPr>
          <p:cNvPr id="3" name="Content Placeholder 2">
            <a:extLst>
              <a:ext uri="{FF2B5EF4-FFF2-40B4-BE49-F238E27FC236}">
                <a16:creationId xmlns:a16="http://schemas.microsoft.com/office/drawing/2014/main" id="{5F7266CB-8B02-E3A9-1120-581D647CA91E}"/>
              </a:ext>
            </a:extLst>
          </p:cNvPr>
          <p:cNvSpPr>
            <a:spLocks noGrp="1"/>
          </p:cNvSpPr>
          <p:nvPr>
            <p:ph idx="1"/>
          </p:nvPr>
        </p:nvSpPr>
        <p:spPr/>
        <p:txBody>
          <a:bodyPr>
            <a:normAutofit/>
          </a:bodyPr>
          <a:lstStyle/>
          <a:p>
            <a:r>
              <a:rPr lang="en-US" dirty="0"/>
              <a:t>All the ways God has made himself known – print, people, planet</a:t>
            </a:r>
          </a:p>
          <a:p>
            <a:r>
              <a:rPr lang="en-US" dirty="0"/>
              <a:t>All the ways your walk interacts with God</a:t>
            </a:r>
          </a:p>
          <a:p>
            <a:pPr lvl="1"/>
            <a:r>
              <a:rPr lang="en-US" dirty="0"/>
              <a:t>Good times and bad</a:t>
            </a:r>
          </a:p>
          <a:p>
            <a:pPr lvl="1"/>
            <a:r>
              <a:rPr lang="en-US" dirty="0"/>
              <a:t>Joys and sorrows</a:t>
            </a:r>
          </a:p>
          <a:p>
            <a:pPr lvl="1"/>
            <a:r>
              <a:rPr lang="en-US" dirty="0"/>
              <a:t>Easy times and hard times</a:t>
            </a:r>
          </a:p>
          <a:p>
            <a:pPr lvl="1"/>
            <a:r>
              <a:rPr lang="en-US" dirty="0"/>
              <a:t>In strength and in weakness</a:t>
            </a:r>
          </a:p>
          <a:p>
            <a:endParaRPr lang="en-US" dirty="0"/>
          </a:p>
        </p:txBody>
      </p:sp>
    </p:spTree>
    <p:extLst>
      <p:ext uri="{BB962C8B-B14F-4D97-AF65-F5344CB8AC3E}">
        <p14:creationId xmlns:p14="http://schemas.microsoft.com/office/powerpoint/2010/main" val="345646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6735-5579-7FF9-491B-11C992A4EB59}"/>
              </a:ext>
            </a:extLst>
          </p:cNvPr>
          <p:cNvSpPr>
            <a:spLocks noGrp="1"/>
          </p:cNvSpPr>
          <p:nvPr>
            <p:ph type="title"/>
          </p:nvPr>
        </p:nvSpPr>
        <p:spPr/>
        <p:txBody>
          <a:bodyPr/>
          <a:lstStyle/>
          <a:p>
            <a:r>
              <a:rPr lang="en-US" dirty="0"/>
              <a:t>When</a:t>
            </a:r>
          </a:p>
        </p:txBody>
      </p:sp>
      <p:sp>
        <p:nvSpPr>
          <p:cNvPr id="3" name="Content Placeholder 2">
            <a:extLst>
              <a:ext uri="{FF2B5EF4-FFF2-40B4-BE49-F238E27FC236}">
                <a16:creationId xmlns:a16="http://schemas.microsoft.com/office/drawing/2014/main" id="{0A56AEAE-B799-96C8-628E-F7EEB2545626}"/>
              </a:ext>
            </a:extLst>
          </p:cNvPr>
          <p:cNvSpPr>
            <a:spLocks noGrp="1"/>
          </p:cNvSpPr>
          <p:nvPr>
            <p:ph idx="1"/>
          </p:nvPr>
        </p:nvSpPr>
        <p:spPr/>
        <p:txBody>
          <a:bodyPr>
            <a:normAutofit/>
          </a:bodyPr>
          <a:lstStyle/>
          <a:p>
            <a:r>
              <a:rPr lang="en-US" dirty="0"/>
              <a:t>Deuteronomy 6:6-9</a:t>
            </a:r>
          </a:p>
          <a:p>
            <a:r>
              <a:rPr lang="en-US" dirty="0"/>
              <a:t>At the beginning of the day</a:t>
            </a:r>
          </a:p>
          <a:p>
            <a:r>
              <a:rPr lang="en-US" dirty="0"/>
              <a:t>In the night watches</a:t>
            </a:r>
          </a:p>
          <a:p>
            <a:r>
              <a:rPr lang="en-US" dirty="0"/>
              <a:t>All throughout the day</a:t>
            </a:r>
          </a:p>
          <a:p>
            <a:r>
              <a:rPr lang="en-US" dirty="0"/>
              <a:t>Luke 1:29; 2:19; 2:51</a:t>
            </a:r>
          </a:p>
          <a:p>
            <a:pPr lvl="1"/>
            <a:r>
              <a:rPr lang="en-US" dirty="0"/>
              <a:t>In the middle of a conversation</a:t>
            </a:r>
          </a:p>
          <a:p>
            <a:pPr lvl="1"/>
            <a:r>
              <a:rPr lang="en-US" dirty="0"/>
              <a:t>When God does and declares wonderful, and maybe even perplexing things</a:t>
            </a:r>
          </a:p>
        </p:txBody>
      </p:sp>
    </p:spTree>
    <p:extLst>
      <p:ext uri="{BB962C8B-B14F-4D97-AF65-F5344CB8AC3E}">
        <p14:creationId xmlns:p14="http://schemas.microsoft.com/office/powerpoint/2010/main" val="384235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2A92-D6E3-791D-E237-F6B70FA50D5E}"/>
              </a:ext>
            </a:extLst>
          </p:cNvPr>
          <p:cNvSpPr>
            <a:spLocks noGrp="1"/>
          </p:cNvSpPr>
          <p:nvPr>
            <p:ph type="title"/>
          </p:nvPr>
        </p:nvSpPr>
        <p:spPr/>
        <p:txBody>
          <a:bodyPr/>
          <a:lstStyle/>
          <a:p>
            <a:r>
              <a:rPr lang="en-US" dirty="0"/>
              <a:t>Where</a:t>
            </a:r>
          </a:p>
        </p:txBody>
      </p:sp>
      <p:sp>
        <p:nvSpPr>
          <p:cNvPr id="3" name="Content Placeholder 2">
            <a:extLst>
              <a:ext uri="{FF2B5EF4-FFF2-40B4-BE49-F238E27FC236}">
                <a16:creationId xmlns:a16="http://schemas.microsoft.com/office/drawing/2014/main" id="{C8E170A1-B686-BE85-429F-D0F24F921AC4}"/>
              </a:ext>
            </a:extLst>
          </p:cNvPr>
          <p:cNvSpPr>
            <a:spLocks noGrp="1"/>
          </p:cNvSpPr>
          <p:nvPr>
            <p:ph idx="1"/>
          </p:nvPr>
        </p:nvSpPr>
        <p:spPr>
          <a:xfrm>
            <a:off x="646111" y="1447800"/>
            <a:ext cx="10886470" cy="4800599"/>
          </a:xfrm>
        </p:spPr>
        <p:txBody>
          <a:bodyPr numCol="2">
            <a:normAutofit lnSpcReduction="10000"/>
          </a:bodyPr>
          <a:lstStyle/>
          <a:p>
            <a:r>
              <a:rPr lang="en-US" strike="sngStrike" dirty="0"/>
              <a:t>Anywhere </a:t>
            </a:r>
            <a:r>
              <a:rPr lang="en-US" dirty="0"/>
              <a:t>Everywhere</a:t>
            </a:r>
          </a:p>
          <a:p>
            <a:pPr lvl="1"/>
            <a:r>
              <a:rPr lang="en-US" dirty="0"/>
              <a:t>Noisy or quiet</a:t>
            </a:r>
          </a:p>
          <a:p>
            <a:pPr lvl="1"/>
            <a:r>
              <a:rPr lang="en-US" dirty="0"/>
              <a:t>Alone or in a crowd</a:t>
            </a:r>
          </a:p>
          <a:p>
            <a:pPr lvl="1"/>
            <a:r>
              <a:rPr lang="en-US" dirty="0"/>
              <a:t>On your bed</a:t>
            </a:r>
          </a:p>
          <a:p>
            <a:pPr lvl="1"/>
            <a:r>
              <a:rPr lang="en-US" dirty="0"/>
              <a:t>On the road</a:t>
            </a:r>
          </a:p>
          <a:p>
            <a:pPr lvl="1"/>
            <a:r>
              <a:rPr lang="en-US" dirty="0"/>
              <a:t>In the city</a:t>
            </a:r>
          </a:p>
          <a:p>
            <a:pPr lvl="1"/>
            <a:r>
              <a:rPr lang="en-US" dirty="0"/>
              <a:t>In a desolate place</a:t>
            </a:r>
          </a:p>
          <a:p>
            <a:pPr lvl="2"/>
            <a:r>
              <a:rPr lang="en-US" dirty="0"/>
              <a:t>By the “sea” Mt 13:1</a:t>
            </a:r>
          </a:p>
          <a:p>
            <a:pPr lvl="2"/>
            <a:r>
              <a:rPr lang="en-US" dirty="0"/>
              <a:t>On the “mountain” Mt 15:29</a:t>
            </a:r>
          </a:p>
          <a:p>
            <a:pPr lvl="2"/>
            <a:r>
              <a:rPr lang="en-US" dirty="0"/>
              <a:t>A secluded place Mk 1:39</a:t>
            </a:r>
          </a:p>
          <a:p>
            <a:pPr lvl="3"/>
            <a:r>
              <a:rPr lang="en-US" dirty="0"/>
              <a:t>Corner of a coffee shop, or McDonald’s, a park, library, your closet, porch, or portable isolation (headphones)</a:t>
            </a:r>
          </a:p>
          <a:p>
            <a:pPr lvl="1"/>
            <a:r>
              <a:rPr lang="en-US" dirty="0"/>
              <a:t>On a mower or tractor</a:t>
            </a:r>
          </a:p>
          <a:p>
            <a:pPr lvl="1"/>
            <a:r>
              <a:rPr lang="en-US" dirty="0"/>
              <a:t>In your car</a:t>
            </a:r>
          </a:p>
          <a:p>
            <a:pPr lvl="2"/>
            <a:r>
              <a:rPr lang="en-US" dirty="0"/>
              <a:t>Instant meditation – turn off the radio!</a:t>
            </a:r>
          </a:p>
          <a:p>
            <a:endParaRPr lang="en-US" dirty="0"/>
          </a:p>
        </p:txBody>
      </p:sp>
    </p:spTree>
    <p:extLst>
      <p:ext uri="{BB962C8B-B14F-4D97-AF65-F5344CB8AC3E}">
        <p14:creationId xmlns:p14="http://schemas.microsoft.com/office/powerpoint/2010/main" val="20470389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1427</TotalTime>
  <Words>1841</Words>
  <Application>Microsoft Office PowerPoint</Application>
  <PresentationFormat>Widescreen</PresentationFormat>
  <Paragraphs>175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Wingdings 3</vt:lpstr>
      <vt:lpstr>Ion</vt:lpstr>
      <vt:lpstr>Meditation</vt:lpstr>
      <vt:lpstr>What is it?</vt:lpstr>
      <vt:lpstr>What is meditation?</vt:lpstr>
      <vt:lpstr>What does the Bible teach us?</vt:lpstr>
      <vt:lpstr>Summary</vt:lpstr>
      <vt:lpstr>Who</vt:lpstr>
      <vt:lpstr>What</vt:lpstr>
      <vt:lpstr>When</vt:lpstr>
      <vt:lpstr>Where</vt:lpstr>
      <vt:lpstr>How</vt:lpstr>
      <vt:lpstr>How</vt:lpstr>
      <vt:lpstr>How – Tips from friends</vt:lpstr>
      <vt:lpstr>How – Tips from friends</vt:lpstr>
      <vt:lpstr>How – Tips from friends</vt:lpstr>
      <vt:lpstr>How – Tips from friends</vt:lpstr>
      <vt:lpstr>How – Tips from friends</vt:lpstr>
      <vt:lpstr>How – Tips from friends</vt:lpstr>
      <vt:lpstr>How – Tips from friends</vt:lpstr>
      <vt:lpstr>How – Tips from friends</vt:lpstr>
      <vt:lpstr>How – Tips from friends</vt:lpstr>
      <vt:lpstr>How – Tips from friends</vt:lpstr>
      <vt:lpstr>How – Tips from friends</vt:lpstr>
      <vt:lpstr>How – Tips from friends</vt:lpstr>
      <vt:lpstr>How – Tips from friends</vt:lpstr>
      <vt:lpstr>How – Tips from friends</vt:lpstr>
      <vt:lpstr>How – What works for me</vt:lpstr>
      <vt:lpstr>Why?</vt:lpstr>
      <vt:lpstr>Why?</vt:lpstr>
      <vt:lpstr>Why?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Meditation</dc:title>
  <dc:creator>Jady Stevens</dc:creator>
  <cp:lastModifiedBy>Jady Stevens</cp:lastModifiedBy>
  <cp:revision>11</cp:revision>
  <dcterms:created xsi:type="dcterms:W3CDTF">2022-11-05T21:18:31Z</dcterms:created>
  <dcterms:modified xsi:type="dcterms:W3CDTF">2022-11-09T13:00:00Z</dcterms:modified>
</cp:coreProperties>
</file>